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6"/>
  </p:notesMasterIdLst>
  <p:handoutMasterIdLst>
    <p:handoutMasterId r:id="rId17"/>
  </p:handoutMasterIdLst>
  <p:sldIdLst>
    <p:sldId id="258" r:id="rId5"/>
    <p:sldId id="315" r:id="rId6"/>
    <p:sldId id="316" r:id="rId7"/>
    <p:sldId id="317" r:id="rId8"/>
    <p:sldId id="259" r:id="rId9"/>
    <p:sldId id="299" r:id="rId10"/>
    <p:sldId id="295" r:id="rId11"/>
    <p:sldId id="303" r:id="rId12"/>
    <p:sldId id="290" r:id="rId13"/>
    <p:sldId id="292" r:id="rId14"/>
    <p:sldId id="312" r:id="rId15"/>
  </p:sldIdLst>
  <p:sldSz cx="9144000" cy="6858000" type="screen4x3"/>
  <p:notesSz cx="6810375" cy="9942513"/>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131">
          <p15:clr>
            <a:srgbClr val="A4A3A4"/>
          </p15:clr>
        </p15:guide>
        <p15:guide id="2" pos="2145">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75224" autoAdjust="0"/>
  </p:normalViewPr>
  <p:slideViewPr>
    <p:cSldViewPr>
      <p:cViewPr>
        <p:scale>
          <a:sx n="60" d="100"/>
          <a:sy n="60" d="100"/>
        </p:scale>
        <p:origin x="-2454" y="-59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2" d="100"/>
          <a:sy n="52" d="100"/>
        </p:scale>
        <p:origin x="2952" y="90"/>
      </p:cViewPr>
      <p:guideLst>
        <p:guide orient="horz" pos="3131"/>
        <p:guide pos="2145"/>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51163" cy="496729"/>
          </a:xfrm>
          <a:prstGeom prst="rect">
            <a:avLst/>
          </a:prstGeom>
        </p:spPr>
        <p:txBody>
          <a:bodyPr vert="horz" lIns="91157" tIns="45578" rIns="91157" bIns="45578" rtlCol="0"/>
          <a:lstStyle>
            <a:lvl1pPr algn="l">
              <a:defRPr sz="1200"/>
            </a:lvl1pPr>
          </a:lstStyle>
          <a:p>
            <a:endParaRPr lang="nb-NO"/>
          </a:p>
        </p:txBody>
      </p:sp>
      <p:sp>
        <p:nvSpPr>
          <p:cNvPr id="3" name="Plassholder for dato 2"/>
          <p:cNvSpPr>
            <a:spLocks noGrp="1"/>
          </p:cNvSpPr>
          <p:nvPr>
            <p:ph type="dt" sz="quarter" idx="1"/>
          </p:nvPr>
        </p:nvSpPr>
        <p:spPr>
          <a:xfrm>
            <a:off x="3857636" y="0"/>
            <a:ext cx="2951163" cy="496729"/>
          </a:xfrm>
          <a:prstGeom prst="rect">
            <a:avLst/>
          </a:prstGeom>
        </p:spPr>
        <p:txBody>
          <a:bodyPr vert="horz" lIns="91157" tIns="45578" rIns="91157" bIns="45578" rtlCol="0"/>
          <a:lstStyle>
            <a:lvl1pPr algn="r">
              <a:defRPr sz="1200"/>
            </a:lvl1pPr>
          </a:lstStyle>
          <a:p>
            <a:fld id="{4BC27A24-81DA-445D-B665-9DB93DF6AC65}" type="datetimeFigureOut">
              <a:rPr lang="nb-NO" smtClean="0"/>
              <a:t>16.09.2014</a:t>
            </a:fld>
            <a:endParaRPr lang="nb-NO"/>
          </a:p>
        </p:txBody>
      </p:sp>
      <p:sp>
        <p:nvSpPr>
          <p:cNvPr id="4" name="Plassholder for bunntekst 3"/>
          <p:cNvSpPr>
            <a:spLocks noGrp="1"/>
          </p:cNvSpPr>
          <p:nvPr>
            <p:ph type="ftr" sz="quarter" idx="2"/>
          </p:nvPr>
        </p:nvSpPr>
        <p:spPr>
          <a:xfrm>
            <a:off x="0" y="9444198"/>
            <a:ext cx="2951163" cy="496728"/>
          </a:xfrm>
          <a:prstGeom prst="rect">
            <a:avLst/>
          </a:prstGeom>
        </p:spPr>
        <p:txBody>
          <a:bodyPr vert="horz" lIns="91157" tIns="45578" rIns="91157" bIns="45578" rtlCol="0" anchor="b"/>
          <a:lstStyle>
            <a:lvl1pPr algn="l">
              <a:defRPr sz="1200"/>
            </a:lvl1pPr>
          </a:lstStyle>
          <a:p>
            <a:endParaRPr lang="nb-NO"/>
          </a:p>
        </p:txBody>
      </p:sp>
      <p:sp>
        <p:nvSpPr>
          <p:cNvPr id="5" name="Plassholder for lysbildenummer 4"/>
          <p:cNvSpPr>
            <a:spLocks noGrp="1"/>
          </p:cNvSpPr>
          <p:nvPr>
            <p:ph type="sldNum" sz="quarter" idx="3"/>
          </p:nvPr>
        </p:nvSpPr>
        <p:spPr>
          <a:xfrm>
            <a:off x="3857636" y="9444198"/>
            <a:ext cx="2951163" cy="496728"/>
          </a:xfrm>
          <a:prstGeom prst="rect">
            <a:avLst/>
          </a:prstGeom>
        </p:spPr>
        <p:txBody>
          <a:bodyPr vert="horz" lIns="91157" tIns="45578" rIns="91157" bIns="45578" rtlCol="0" anchor="b"/>
          <a:lstStyle>
            <a:lvl1pPr algn="r">
              <a:defRPr sz="1200"/>
            </a:lvl1pPr>
          </a:lstStyle>
          <a:p>
            <a:fld id="{65E37DEB-0964-4E60-8895-A9B4772CFF2D}" type="slidenum">
              <a:rPr lang="nb-NO" smtClean="0"/>
              <a:t>‹#›</a:t>
            </a:fld>
            <a:endParaRPr lang="nb-NO"/>
          </a:p>
        </p:txBody>
      </p:sp>
    </p:spTree>
    <p:extLst>
      <p:ext uri="{BB962C8B-B14F-4D97-AF65-F5344CB8AC3E}">
        <p14:creationId xmlns:p14="http://schemas.microsoft.com/office/powerpoint/2010/main" val="17360494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51163" cy="497125"/>
          </a:xfrm>
          <a:prstGeom prst="rect">
            <a:avLst/>
          </a:prstGeom>
        </p:spPr>
        <p:txBody>
          <a:bodyPr vert="horz" lIns="91157" tIns="45578" rIns="91157" bIns="45578" rtlCol="0"/>
          <a:lstStyle>
            <a:lvl1pPr algn="l">
              <a:defRPr sz="1200"/>
            </a:lvl1pPr>
          </a:lstStyle>
          <a:p>
            <a:endParaRPr lang="nb-NO"/>
          </a:p>
        </p:txBody>
      </p:sp>
      <p:sp>
        <p:nvSpPr>
          <p:cNvPr id="3" name="Plassholder for dato 2"/>
          <p:cNvSpPr>
            <a:spLocks noGrp="1"/>
          </p:cNvSpPr>
          <p:nvPr>
            <p:ph type="dt" idx="1"/>
          </p:nvPr>
        </p:nvSpPr>
        <p:spPr>
          <a:xfrm>
            <a:off x="3857636" y="0"/>
            <a:ext cx="2951163" cy="497125"/>
          </a:xfrm>
          <a:prstGeom prst="rect">
            <a:avLst/>
          </a:prstGeom>
        </p:spPr>
        <p:txBody>
          <a:bodyPr vert="horz" lIns="91157" tIns="45578" rIns="91157" bIns="45578" rtlCol="0"/>
          <a:lstStyle>
            <a:lvl1pPr algn="r">
              <a:defRPr sz="1200"/>
            </a:lvl1pPr>
          </a:lstStyle>
          <a:p>
            <a:fld id="{FA6EB0C9-56ED-4EA9-A900-F39C60D989CF}" type="datetimeFigureOut">
              <a:rPr lang="nb-NO" smtClean="0"/>
              <a:t>16.09.2014</a:t>
            </a:fld>
            <a:endParaRPr lang="nb-NO"/>
          </a:p>
        </p:txBody>
      </p:sp>
      <p:sp>
        <p:nvSpPr>
          <p:cNvPr id="4" name="Plassholder for lysbilde 3"/>
          <p:cNvSpPr>
            <a:spLocks noGrp="1" noRot="1" noChangeAspect="1"/>
          </p:cNvSpPr>
          <p:nvPr>
            <p:ph type="sldImg" idx="2"/>
          </p:nvPr>
        </p:nvSpPr>
        <p:spPr>
          <a:xfrm>
            <a:off x="920750" y="746125"/>
            <a:ext cx="4968875" cy="3727450"/>
          </a:xfrm>
          <a:prstGeom prst="rect">
            <a:avLst/>
          </a:prstGeom>
          <a:noFill/>
          <a:ln w="12700">
            <a:solidFill>
              <a:prstClr val="black"/>
            </a:solidFill>
          </a:ln>
        </p:spPr>
        <p:txBody>
          <a:bodyPr vert="horz" lIns="91157" tIns="45578" rIns="91157" bIns="45578" rtlCol="0" anchor="ctr"/>
          <a:lstStyle/>
          <a:p>
            <a:endParaRPr lang="nb-NO"/>
          </a:p>
        </p:txBody>
      </p:sp>
      <p:sp>
        <p:nvSpPr>
          <p:cNvPr id="5" name="Plassholder for notater 4"/>
          <p:cNvSpPr>
            <a:spLocks noGrp="1"/>
          </p:cNvSpPr>
          <p:nvPr>
            <p:ph type="body" sz="quarter" idx="3"/>
          </p:nvPr>
        </p:nvSpPr>
        <p:spPr>
          <a:xfrm>
            <a:off x="681038" y="4722694"/>
            <a:ext cx="5448300" cy="4474131"/>
          </a:xfrm>
          <a:prstGeom prst="rect">
            <a:avLst/>
          </a:prstGeom>
        </p:spPr>
        <p:txBody>
          <a:bodyPr vert="horz" lIns="91157" tIns="45578" rIns="91157" bIns="45578" rtlCol="0"/>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6" name="Plassholder for bunntekst 5"/>
          <p:cNvSpPr>
            <a:spLocks noGrp="1"/>
          </p:cNvSpPr>
          <p:nvPr>
            <p:ph type="ftr" sz="quarter" idx="4"/>
          </p:nvPr>
        </p:nvSpPr>
        <p:spPr>
          <a:xfrm>
            <a:off x="0" y="9443662"/>
            <a:ext cx="2951163" cy="497125"/>
          </a:xfrm>
          <a:prstGeom prst="rect">
            <a:avLst/>
          </a:prstGeom>
        </p:spPr>
        <p:txBody>
          <a:bodyPr vert="horz" lIns="91157" tIns="45578" rIns="91157" bIns="45578" rtlCol="0" anchor="b"/>
          <a:lstStyle>
            <a:lvl1pPr algn="l">
              <a:defRPr sz="1200"/>
            </a:lvl1pPr>
          </a:lstStyle>
          <a:p>
            <a:endParaRPr lang="nb-NO"/>
          </a:p>
        </p:txBody>
      </p:sp>
      <p:sp>
        <p:nvSpPr>
          <p:cNvPr id="7" name="Plassholder for lysbildenummer 6"/>
          <p:cNvSpPr>
            <a:spLocks noGrp="1"/>
          </p:cNvSpPr>
          <p:nvPr>
            <p:ph type="sldNum" sz="quarter" idx="5"/>
          </p:nvPr>
        </p:nvSpPr>
        <p:spPr>
          <a:xfrm>
            <a:off x="3857636" y="9443662"/>
            <a:ext cx="2951163" cy="497125"/>
          </a:xfrm>
          <a:prstGeom prst="rect">
            <a:avLst/>
          </a:prstGeom>
        </p:spPr>
        <p:txBody>
          <a:bodyPr vert="horz" lIns="91157" tIns="45578" rIns="91157" bIns="45578" rtlCol="0" anchor="b"/>
          <a:lstStyle>
            <a:lvl1pPr algn="r">
              <a:defRPr sz="1200"/>
            </a:lvl1pPr>
          </a:lstStyle>
          <a:p>
            <a:fld id="{CD64DF84-A0CC-4436-BF76-9D0F440D4BEB}" type="slidenum">
              <a:rPr lang="nb-NO" smtClean="0"/>
              <a:t>‹#›</a:t>
            </a:fld>
            <a:endParaRPr lang="nb-NO"/>
          </a:p>
        </p:txBody>
      </p:sp>
    </p:spTree>
    <p:extLst>
      <p:ext uri="{BB962C8B-B14F-4D97-AF65-F5344CB8AC3E}">
        <p14:creationId xmlns:p14="http://schemas.microsoft.com/office/powerpoint/2010/main" val="26537229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CD64DF84-A0CC-4436-BF76-9D0F440D4BEB}" type="slidenum">
              <a:rPr lang="nb-NO" smtClean="0"/>
              <a:t>1</a:t>
            </a:fld>
            <a:endParaRPr lang="nb-NO"/>
          </a:p>
        </p:txBody>
      </p:sp>
    </p:spTree>
    <p:extLst>
      <p:ext uri="{BB962C8B-B14F-4D97-AF65-F5344CB8AC3E}">
        <p14:creationId xmlns:p14="http://schemas.microsoft.com/office/powerpoint/2010/main" val="20834670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CD64DF84-A0CC-4436-BF76-9D0F440D4BEB}" type="slidenum">
              <a:rPr lang="nb-NO" smtClean="0"/>
              <a:t>11</a:t>
            </a:fld>
            <a:endParaRPr lang="nb-NO"/>
          </a:p>
        </p:txBody>
      </p:sp>
    </p:spTree>
    <p:extLst>
      <p:ext uri="{BB962C8B-B14F-4D97-AF65-F5344CB8AC3E}">
        <p14:creationId xmlns:p14="http://schemas.microsoft.com/office/powerpoint/2010/main" val="900098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CD64DF84-A0CC-4436-BF76-9D0F440D4BEB}" type="slidenum">
              <a:rPr lang="nb-NO" smtClean="0"/>
              <a:t>2</a:t>
            </a:fld>
            <a:endParaRPr lang="nb-NO"/>
          </a:p>
        </p:txBody>
      </p:sp>
    </p:spTree>
    <p:extLst>
      <p:ext uri="{BB962C8B-B14F-4D97-AF65-F5344CB8AC3E}">
        <p14:creationId xmlns:p14="http://schemas.microsoft.com/office/powerpoint/2010/main" val="3374662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CD64DF84-A0CC-4436-BF76-9D0F440D4BEB}" type="slidenum">
              <a:rPr lang="nb-NO" smtClean="0"/>
              <a:t>3</a:t>
            </a:fld>
            <a:endParaRPr lang="nb-NO"/>
          </a:p>
        </p:txBody>
      </p:sp>
    </p:spTree>
    <p:extLst>
      <p:ext uri="{BB962C8B-B14F-4D97-AF65-F5344CB8AC3E}">
        <p14:creationId xmlns:p14="http://schemas.microsoft.com/office/powerpoint/2010/main" val="3938900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dirty="0" err="1" smtClean="0"/>
              <a:t>Dette</a:t>
            </a:r>
            <a:r>
              <a:rPr lang="en-US" dirty="0" smtClean="0"/>
              <a:t> </a:t>
            </a:r>
            <a:r>
              <a:rPr lang="en-US" dirty="0" err="1" smtClean="0"/>
              <a:t>er</a:t>
            </a:r>
            <a:r>
              <a:rPr lang="en-US" dirty="0" smtClean="0"/>
              <a:t> </a:t>
            </a:r>
            <a:r>
              <a:rPr lang="en-US" dirty="0" err="1" smtClean="0"/>
              <a:t>fra</a:t>
            </a:r>
            <a:r>
              <a:rPr lang="en-US" dirty="0" smtClean="0"/>
              <a:t> Malawi.</a:t>
            </a:r>
            <a:r>
              <a:rPr lang="en-US" baseline="0" dirty="0" smtClean="0"/>
              <a:t> </a:t>
            </a:r>
            <a:r>
              <a:rPr lang="en-US" dirty="0" smtClean="0"/>
              <a:t>Billy, </a:t>
            </a:r>
            <a:r>
              <a:rPr lang="en-US" dirty="0" err="1" smtClean="0"/>
              <a:t>nederst</a:t>
            </a:r>
            <a:r>
              <a:rPr lang="en-US" baseline="0" dirty="0" smtClean="0"/>
              <a:t> I </a:t>
            </a:r>
            <a:r>
              <a:rPr lang="en-US" baseline="0" dirty="0" err="1" smtClean="0"/>
              <a:t>høyre</a:t>
            </a:r>
            <a:r>
              <a:rPr lang="en-US" baseline="0" dirty="0" smtClean="0"/>
              <a:t> </a:t>
            </a:r>
            <a:r>
              <a:rPr lang="en-US" baseline="0" dirty="0" err="1" smtClean="0"/>
              <a:t>hjørne</a:t>
            </a:r>
            <a:r>
              <a:rPr lang="en-US" baseline="0" dirty="0" smtClean="0"/>
              <a:t>. </a:t>
            </a:r>
            <a:endParaRPr lang="en-US" dirty="0" smtClean="0"/>
          </a:p>
          <a:p>
            <a:r>
              <a:rPr lang="en-US" dirty="0" smtClean="0"/>
              <a:t>29. Mai 2004</a:t>
            </a:r>
            <a:r>
              <a:rPr lang="en-US" baseline="0" dirty="0" smtClean="0"/>
              <a:t> </a:t>
            </a:r>
            <a:r>
              <a:rPr lang="en-US" baseline="0" dirty="0" err="1" smtClean="0"/>
              <a:t>var</a:t>
            </a:r>
            <a:r>
              <a:rPr lang="en-US" baseline="0" dirty="0" smtClean="0"/>
              <a:t> Billy </a:t>
            </a:r>
            <a:r>
              <a:rPr lang="en-US" baseline="0" dirty="0" err="1" smtClean="0"/>
              <a:t>i</a:t>
            </a:r>
            <a:r>
              <a:rPr lang="en-US" baseline="0" dirty="0" smtClean="0"/>
              <a:t> en </a:t>
            </a:r>
            <a:r>
              <a:rPr lang="en-US" baseline="0" dirty="0" err="1" smtClean="0"/>
              <a:t>bilulykke</a:t>
            </a:r>
            <a:r>
              <a:rPr lang="en-US" baseline="0" dirty="0" smtClean="0"/>
              <a:t> </a:t>
            </a:r>
            <a:r>
              <a:rPr lang="en-US" baseline="0" dirty="0" err="1" smtClean="0"/>
              <a:t>hvor</a:t>
            </a:r>
            <a:r>
              <a:rPr lang="en-US" baseline="0" dirty="0" smtClean="0"/>
              <a:t> 3 </a:t>
            </a:r>
            <a:r>
              <a:rPr lang="en-US" baseline="0" dirty="0" err="1" smtClean="0"/>
              <a:t>biler</a:t>
            </a:r>
            <a:r>
              <a:rPr lang="en-US" baseline="0" dirty="0" smtClean="0"/>
              <a:t> </a:t>
            </a:r>
            <a:r>
              <a:rPr lang="en-US" baseline="0" dirty="0" err="1" smtClean="0"/>
              <a:t>var</a:t>
            </a:r>
            <a:r>
              <a:rPr lang="en-US" baseline="0" dirty="0" smtClean="0"/>
              <a:t> </a:t>
            </a:r>
            <a:r>
              <a:rPr lang="en-US" baseline="0" dirty="0" err="1" smtClean="0"/>
              <a:t>involvert</a:t>
            </a:r>
            <a:r>
              <a:rPr lang="en-US" baseline="0" dirty="0" smtClean="0"/>
              <a:t>. Billy </a:t>
            </a:r>
            <a:r>
              <a:rPr lang="en-US" baseline="0" dirty="0" err="1" smtClean="0"/>
              <a:t>var</a:t>
            </a:r>
            <a:r>
              <a:rPr lang="en-US" baseline="0" dirty="0" smtClean="0"/>
              <a:t> den </a:t>
            </a:r>
            <a:r>
              <a:rPr lang="en-US" baseline="0" dirty="0" err="1" smtClean="0"/>
              <a:t>eneste</a:t>
            </a:r>
            <a:r>
              <a:rPr lang="en-US" baseline="0" dirty="0" smtClean="0"/>
              <a:t> </a:t>
            </a:r>
            <a:r>
              <a:rPr lang="en-US" baseline="0" dirty="0" err="1" smtClean="0"/>
              <a:t>overlevende</a:t>
            </a:r>
            <a:r>
              <a:rPr lang="en-US" baseline="0" dirty="0" smtClean="0"/>
              <a:t>. Han </a:t>
            </a:r>
            <a:r>
              <a:rPr lang="en-US" baseline="0" dirty="0" err="1" smtClean="0"/>
              <a:t>fikk</a:t>
            </a:r>
            <a:r>
              <a:rPr lang="en-US" baseline="0" dirty="0" smtClean="0"/>
              <a:t> </a:t>
            </a:r>
            <a:r>
              <a:rPr lang="en-US" baseline="0" dirty="0" err="1" smtClean="0"/>
              <a:t>beskjed</a:t>
            </a:r>
            <a:r>
              <a:rPr lang="en-US" baseline="0" dirty="0" smtClean="0"/>
              <a:t> om at </a:t>
            </a:r>
            <a:r>
              <a:rPr lang="en-US" baseline="0" dirty="0" err="1" smtClean="0"/>
              <a:t>han</a:t>
            </a:r>
            <a:r>
              <a:rPr lang="en-US" baseline="0" dirty="0" smtClean="0"/>
              <a:t> </a:t>
            </a:r>
            <a:r>
              <a:rPr lang="en-US" baseline="0" dirty="0" err="1" smtClean="0"/>
              <a:t>aldri</a:t>
            </a:r>
            <a:r>
              <a:rPr lang="en-US" baseline="0" dirty="0" smtClean="0"/>
              <a:t> </a:t>
            </a:r>
            <a:r>
              <a:rPr lang="en-US" baseline="0" dirty="0" err="1" smtClean="0"/>
              <a:t>ville</a:t>
            </a:r>
            <a:r>
              <a:rPr lang="en-US" baseline="0" dirty="0" smtClean="0"/>
              <a:t> </a:t>
            </a:r>
            <a:r>
              <a:rPr lang="en-US" baseline="0" dirty="0" err="1" smtClean="0"/>
              <a:t>gå</a:t>
            </a:r>
            <a:r>
              <a:rPr lang="en-US" baseline="0" dirty="0" smtClean="0"/>
              <a:t> </a:t>
            </a:r>
            <a:r>
              <a:rPr lang="en-US" baseline="0" dirty="0" err="1" smtClean="0"/>
              <a:t>igjen</a:t>
            </a:r>
            <a:r>
              <a:rPr lang="en-US" baseline="0" dirty="0" smtClean="0"/>
              <a:t>. Han </a:t>
            </a:r>
            <a:r>
              <a:rPr lang="en-US" baseline="0" dirty="0" err="1" smtClean="0"/>
              <a:t>mistet</a:t>
            </a:r>
            <a:r>
              <a:rPr lang="en-US" baseline="0" dirty="0" smtClean="0"/>
              <a:t> </a:t>
            </a:r>
            <a:r>
              <a:rPr lang="en-US" baseline="0" dirty="0" err="1" smtClean="0"/>
              <a:t>jobben</a:t>
            </a:r>
            <a:r>
              <a:rPr lang="en-US" baseline="0" dirty="0" smtClean="0"/>
              <a:t> </a:t>
            </a:r>
            <a:r>
              <a:rPr lang="en-US" baseline="0" dirty="0" err="1" smtClean="0"/>
              <a:t>og</a:t>
            </a:r>
            <a:r>
              <a:rPr lang="en-US" baseline="0" dirty="0" smtClean="0"/>
              <a:t> </a:t>
            </a:r>
            <a:r>
              <a:rPr lang="en-US" baseline="0" dirty="0" err="1" smtClean="0"/>
              <a:t>kona</a:t>
            </a:r>
            <a:r>
              <a:rPr lang="en-US" baseline="0" dirty="0" smtClean="0"/>
              <a:t> </a:t>
            </a:r>
            <a:r>
              <a:rPr lang="en-US" baseline="0" dirty="0" err="1" smtClean="0"/>
              <a:t>gikk</a:t>
            </a:r>
            <a:r>
              <a:rPr lang="en-US" baseline="0" dirty="0" smtClean="0"/>
              <a:t> </a:t>
            </a:r>
            <a:r>
              <a:rPr lang="en-US" baseline="0" dirty="0" err="1" smtClean="0"/>
              <a:t>fra</a:t>
            </a:r>
            <a:r>
              <a:rPr lang="en-US" baseline="0" dirty="0" smtClean="0"/>
              <a:t> ham. </a:t>
            </a:r>
            <a:endParaRPr lang="en-US" dirty="0" smtClean="0"/>
          </a:p>
          <a:p>
            <a:r>
              <a:rPr lang="en-US" dirty="0" smtClean="0"/>
              <a:t>For 3 </a:t>
            </a:r>
            <a:r>
              <a:rPr lang="en-US" dirty="0" err="1" smtClean="0"/>
              <a:t>år</a:t>
            </a:r>
            <a:r>
              <a:rPr lang="en-US" dirty="0" smtClean="0"/>
              <a:t> </a:t>
            </a:r>
            <a:r>
              <a:rPr lang="en-US" dirty="0" err="1" smtClean="0"/>
              <a:t>siden</a:t>
            </a:r>
            <a:r>
              <a:rPr lang="en-US" dirty="0" smtClean="0"/>
              <a:t> </a:t>
            </a:r>
            <a:r>
              <a:rPr lang="en-US" dirty="0" err="1" smtClean="0"/>
              <a:t>fikk</a:t>
            </a:r>
            <a:r>
              <a:rPr lang="en-US" dirty="0" smtClean="0"/>
              <a:t> </a:t>
            </a:r>
            <a:r>
              <a:rPr lang="en-US" dirty="0" err="1" smtClean="0"/>
              <a:t>han</a:t>
            </a:r>
            <a:r>
              <a:rPr lang="en-US" dirty="0" smtClean="0"/>
              <a:t> en </a:t>
            </a:r>
            <a:r>
              <a:rPr lang="en-US" dirty="0" err="1" smtClean="0"/>
              <a:t>en</a:t>
            </a:r>
            <a:r>
              <a:rPr lang="en-US" dirty="0" smtClean="0"/>
              <a:t> </a:t>
            </a:r>
            <a:r>
              <a:rPr lang="en-US" dirty="0" err="1" smtClean="0"/>
              <a:t>ny</a:t>
            </a:r>
            <a:r>
              <a:rPr lang="en-US" dirty="0" smtClean="0"/>
              <a:t> </a:t>
            </a:r>
            <a:r>
              <a:rPr lang="en-US" dirty="0" err="1" smtClean="0"/>
              <a:t>rullestol</a:t>
            </a:r>
            <a:r>
              <a:rPr lang="en-US" dirty="0" smtClean="0"/>
              <a:t> </a:t>
            </a:r>
            <a:r>
              <a:rPr lang="en-US" dirty="0" err="1" smtClean="0"/>
              <a:t>gjennom</a:t>
            </a:r>
            <a:r>
              <a:rPr lang="en-US" dirty="0" smtClean="0"/>
              <a:t> </a:t>
            </a:r>
            <a:r>
              <a:rPr lang="en-US" dirty="0" err="1" smtClean="0"/>
              <a:t>prosjektet</a:t>
            </a:r>
            <a:r>
              <a:rPr lang="en-US" dirty="0" smtClean="0"/>
              <a:t> </a:t>
            </a:r>
            <a:r>
              <a:rPr lang="en-US" dirty="0" err="1" smtClean="0"/>
              <a:t>støttet</a:t>
            </a:r>
            <a:r>
              <a:rPr lang="en-US" dirty="0" smtClean="0"/>
              <a:t> </a:t>
            </a:r>
            <a:r>
              <a:rPr lang="en-US" dirty="0" err="1" smtClean="0"/>
              <a:t>av</a:t>
            </a:r>
            <a:r>
              <a:rPr lang="en-US" dirty="0" smtClean="0"/>
              <a:t> NHF. </a:t>
            </a:r>
            <a:r>
              <a:rPr lang="en-US" dirty="0" err="1" smtClean="0"/>
              <a:t>Til</a:t>
            </a:r>
            <a:r>
              <a:rPr lang="en-US" baseline="0" dirty="0" smtClean="0"/>
              <a:t> da </a:t>
            </a:r>
            <a:r>
              <a:rPr lang="en-US" baseline="0" dirty="0" err="1" smtClean="0"/>
              <a:t>hadde</a:t>
            </a:r>
            <a:r>
              <a:rPr lang="en-US" baseline="0" dirty="0" smtClean="0"/>
              <a:t> </a:t>
            </a:r>
            <a:r>
              <a:rPr lang="en-US" baseline="0" dirty="0" err="1" smtClean="0"/>
              <a:t>han</a:t>
            </a:r>
            <a:r>
              <a:rPr lang="en-US" baseline="0" dirty="0" smtClean="0"/>
              <a:t> </a:t>
            </a:r>
            <a:r>
              <a:rPr lang="en-US" baseline="0" dirty="0" err="1" smtClean="0"/>
              <a:t>hatt</a:t>
            </a:r>
            <a:r>
              <a:rPr lang="en-US" baseline="0" dirty="0" smtClean="0"/>
              <a:t> en </a:t>
            </a:r>
            <a:r>
              <a:rPr lang="en-US" baseline="0" dirty="0" err="1" smtClean="0"/>
              <a:t>brukt</a:t>
            </a:r>
            <a:r>
              <a:rPr lang="en-US" baseline="0" dirty="0" smtClean="0"/>
              <a:t> </a:t>
            </a:r>
            <a:r>
              <a:rPr lang="en-US" baseline="0" dirty="0" err="1" smtClean="0"/>
              <a:t>tilstol</a:t>
            </a:r>
            <a:r>
              <a:rPr lang="en-US" baseline="0" dirty="0" smtClean="0"/>
              <a:t> </a:t>
            </a:r>
            <a:r>
              <a:rPr lang="en-US" baseline="0" dirty="0" err="1" smtClean="0"/>
              <a:t>som</a:t>
            </a:r>
            <a:r>
              <a:rPr lang="en-US" baseline="0" dirty="0" smtClean="0"/>
              <a:t> </a:t>
            </a:r>
            <a:r>
              <a:rPr lang="en-US" baseline="0" dirty="0" err="1" smtClean="0"/>
              <a:t>ikke</a:t>
            </a:r>
            <a:r>
              <a:rPr lang="en-US" baseline="0" dirty="0" smtClean="0"/>
              <a:t> </a:t>
            </a:r>
            <a:r>
              <a:rPr lang="en-US" baseline="0" dirty="0" err="1" smtClean="0"/>
              <a:t>var</a:t>
            </a:r>
            <a:r>
              <a:rPr lang="en-US" baseline="0" dirty="0" smtClean="0"/>
              <a:t> </a:t>
            </a:r>
            <a:r>
              <a:rPr lang="en-US" baseline="0" dirty="0" err="1" smtClean="0"/>
              <a:t>tilpasset</a:t>
            </a:r>
            <a:r>
              <a:rPr lang="en-US" baseline="0" dirty="0" smtClean="0"/>
              <a:t> ham </a:t>
            </a:r>
            <a:r>
              <a:rPr lang="en-US" baseline="0" dirty="0" err="1" smtClean="0"/>
              <a:t>og</a:t>
            </a:r>
            <a:r>
              <a:rPr lang="en-US" baseline="0" dirty="0" smtClean="0"/>
              <a:t> </a:t>
            </a:r>
            <a:r>
              <a:rPr lang="en-US" baseline="0" dirty="0" err="1" smtClean="0"/>
              <a:t>hans</a:t>
            </a:r>
            <a:r>
              <a:rPr lang="en-US" baseline="0" dirty="0" smtClean="0"/>
              <a:t> </a:t>
            </a:r>
            <a:r>
              <a:rPr lang="en-US" baseline="0" dirty="0" err="1" smtClean="0"/>
              <a:t>behov</a:t>
            </a:r>
            <a:r>
              <a:rPr lang="en-US" baseline="0" dirty="0" smtClean="0"/>
              <a:t>. </a:t>
            </a:r>
            <a:r>
              <a:rPr lang="en-US" baseline="0" dirty="0" err="1" smtClean="0"/>
              <a:t>Forandringen</a:t>
            </a:r>
            <a:r>
              <a:rPr lang="en-US" baseline="0" dirty="0" smtClean="0"/>
              <a:t> </a:t>
            </a:r>
            <a:r>
              <a:rPr lang="en-US" baseline="0" dirty="0" err="1" smtClean="0"/>
              <a:t>var</a:t>
            </a:r>
            <a:r>
              <a:rPr lang="en-US" baseline="0" dirty="0" smtClean="0"/>
              <a:t> </a:t>
            </a:r>
            <a:r>
              <a:rPr lang="en-US" baseline="0" dirty="0" err="1" smtClean="0"/>
              <a:t>enorm</a:t>
            </a:r>
            <a:r>
              <a:rPr lang="en-US" baseline="0" dirty="0" smtClean="0"/>
              <a:t> – </a:t>
            </a:r>
            <a:r>
              <a:rPr lang="en-US" baseline="0" dirty="0" err="1" smtClean="0"/>
              <a:t>han</a:t>
            </a:r>
            <a:r>
              <a:rPr lang="en-US" baseline="0" dirty="0" smtClean="0"/>
              <a:t> </a:t>
            </a:r>
            <a:r>
              <a:rPr lang="en-US" baseline="0" dirty="0" err="1" smtClean="0"/>
              <a:t>blr</a:t>
            </a:r>
            <a:r>
              <a:rPr lang="en-US" baseline="0" dirty="0" smtClean="0"/>
              <a:t> </a:t>
            </a:r>
            <a:r>
              <a:rPr lang="en-US" baseline="0" dirty="0" err="1" smtClean="0"/>
              <a:t>mye</a:t>
            </a:r>
            <a:r>
              <a:rPr lang="en-US" baseline="0" dirty="0" smtClean="0"/>
              <a:t> </a:t>
            </a:r>
            <a:r>
              <a:rPr lang="en-US" baseline="0" dirty="0" err="1" smtClean="0"/>
              <a:t>mer</a:t>
            </a:r>
            <a:r>
              <a:rPr lang="en-US" baseline="0" dirty="0" smtClean="0"/>
              <a:t> </a:t>
            </a:r>
            <a:r>
              <a:rPr lang="en-US" baseline="0" dirty="0" err="1" smtClean="0"/>
              <a:t>komfortable</a:t>
            </a:r>
            <a:r>
              <a:rPr lang="en-US" baseline="0" dirty="0" smtClean="0"/>
              <a:t> </a:t>
            </a:r>
            <a:r>
              <a:rPr lang="en-US" baseline="0" dirty="0" err="1" smtClean="0"/>
              <a:t>og</a:t>
            </a:r>
            <a:r>
              <a:rPr lang="en-US" baseline="0" dirty="0" smtClean="0"/>
              <a:t> </a:t>
            </a:r>
            <a:r>
              <a:rPr lang="en-US" baseline="0" dirty="0" err="1" smtClean="0"/>
              <a:t>mye</a:t>
            </a:r>
            <a:r>
              <a:rPr lang="en-US" baseline="0" dirty="0" smtClean="0"/>
              <a:t> </a:t>
            </a:r>
            <a:r>
              <a:rPr lang="en-US" baseline="0" dirty="0" err="1" smtClean="0"/>
              <a:t>mer</a:t>
            </a:r>
            <a:r>
              <a:rPr lang="en-US" baseline="0" dirty="0" smtClean="0"/>
              <a:t> </a:t>
            </a:r>
            <a:r>
              <a:rPr lang="en-US" baseline="0" dirty="0" err="1" smtClean="0"/>
              <a:t>mobil</a:t>
            </a:r>
            <a:r>
              <a:rPr lang="en-US" baseline="0" dirty="0" smtClean="0"/>
              <a:t>. </a:t>
            </a:r>
            <a:r>
              <a:rPr lang="en-US" baseline="0" dirty="0" err="1" smtClean="0"/>
              <a:t>Omtrent</a:t>
            </a:r>
            <a:r>
              <a:rPr lang="en-US" baseline="0" dirty="0" smtClean="0"/>
              <a:t> </a:t>
            </a:r>
            <a:r>
              <a:rPr lang="en-US" baseline="0" dirty="0" err="1" smtClean="0"/>
              <a:t>på</a:t>
            </a:r>
            <a:r>
              <a:rPr lang="en-US" baseline="0" dirty="0" smtClean="0"/>
              <a:t> </a:t>
            </a:r>
            <a:r>
              <a:rPr lang="en-US" baseline="0" dirty="0" err="1" smtClean="0"/>
              <a:t>samme</a:t>
            </a:r>
            <a:r>
              <a:rPr lang="en-US" baseline="0" dirty="0" smtClean="0"/>
              <a:t> </a:t>
            </a:r>
            <a:r>
              <a:rPr lang="en-US" baseline="0" dirty="0" err="1" smtClean="0"/>
              <a:t>tid</a:t>
            </a:r>
            <a:r>
              <a:rPr lang="en-US" baseline="0" dirty="0" smtClean="0"/>
              <a:t> </a:t>
            </a:r>
            <a:r>
              <a:rPr lang="en-US" baseline="0" dirty="0" err="1" smtClean="0"/>
              <a:t>så</a:t>
            </a:r>
            <a:r>
              <a:rPr lang="en-US" baseline="0" dirty="0" smtClean="0"/>
              <a:t> </a:t>
            </a:r>
            <a:r>
              <a:rPr lang="en-US" baseline="0" dirty="0" err="1" smtClean="0"/>
              <a:t>deltok</a:t>
            </a:r>
            <a:r>
              <a:rPr lang="en-US" baseline="0" dirty="0" smtClean="0"/>
              <a:t> </a:t>
            </a:r>
            <a:r>
              <a:rPr lang="en-US" baseline="0" dirty="0" err="1" smtClean="0"/>
              <a:t>han</a:t>
            </a:r>
            <a:r>
              <a:rPr lang="en-US" baseline="0" dirty="0" smtClean="0"/>
              <a:t> </a:t>
            </a:r>
            <a:r>
              <a:rPr lang="en-US" baseline="0" dirty="0" err="1" smtClean="0"/>
              <a:t>på</a:t>
            </a:r>
            <a:r>
              <a:rPr lang="en-US" baseline="0" dirty="0" smtClean="0"/>
              <a:t> et ‘</a:t>
            </a:r>
            <a:r>
              <a:rPr lang="en-US" b="1" baseline="0" dirty="0" err="1" smtClean="0"/>
              <a:t>likemannskurs</a:t>
            </a:r>
            <a:r>
              <a:rPr lang="en-US" baseline="0" dirty="0" smtClean="0"/>
              <a:t>’.  </a:t>
            </a:r>
            <a:r>
              <a:rPr lang="en-US" baseline="0" dirty="0" err="1" smtClean="0"/>
              <a:t>Når</a:t>
            </a:r>
            <a:r>
              <a:rPr lang="en-US" baseline="0" dirty="0" smtClean="0"/>
              <a:t> vi </a:t>
            </a:r>
            <a:r>
              <a:rPr lang="en-US" baseline="0" dirty="0" err="1" smtClean="0"/>
              <a:t>snakker</a:t>
            </a:r>
            <a:r>
              <a:rPr lang="en-US" baseline="0" dirty="0" smtClean="0"/>
              <a:t> om </a:t>
            </a:r>
            <a:r>
              <a:rPr lang="en-US" b="1" baseline="0" dirty="0" err="1" smtClean="0"/>
              <a:t>likemannsarbeid</a:t>
            </a:r>
            <a:r>
              <a:rPr lang="en-US" baseline="0" dirty="0" smtClean="0"/>
              <a:t> </a:t>
            </a:r>
            <a:r>
              <a:rPr lang="en-US" baseline="0" dirty="0" err="1" smtClean="0"/>
              <a:t>så</a:t>
            </a:r>
            <a:r>
              <a:rPr lang="en-US" baseline="0" dirty="0" smtClean="0"/>
              <a:t> </a:t>
            </a:r>
            <a:r>
              <a:rPr lang="en-US" baseline="0" dirty="0" err="1" smtClean="0"/>
              <a:t>mener</a:t>
            </a:r>
            <a:r>
              <a:rPr lang="en-US" baseline="0" dirty="0" smtClean="0"/>
              <a:t> vi – </a:t>
            </a:r>
            <a:r>
              <a:rPr lang="en-US" baseline="0" dirty="0" err="1" smtClean="0"/>
              <a:t>som</a:t>
            </a:r>
            <a:r>
              <a:rPr lang="en-US" baseline="0" dirty="0" smtClean="0"/>
              <a:t> her -  et </a:t>
            </a:r>
            <a:r>
              <a:rPr lang="en-US" baseline="0" dirty="0" err="1" smtClean="0"/>
              <a:t>kurs</a:t>
            </a:r>
            <a:r>
              <a:rPr lang="en-US" baseline="0" dirty="0" smtClean="0"/>
              <a:t> for </a:t>
            </a:r>
            <a:r>
              <a:rPr lang="en-US" baseline="0" dirty="0" err="1" smtClean="0"/>
              <a:t>rullestolbrukere</a:t>
            </a:r>
            <a:r>
              <a:rPr lang="en-US" baseline="0" dirty="0" smtClean="0"/>
              <a:t> </a:t>
            </a:r>
            <a:r>
              <a:rPr lang="en-US" b="1" baseline="0" dirty="0" err="1" smtClean="0"/>
              <a:t>av</a:t>
            </a:r>
            <a:r>
              <a:rPr lang="en-US" baseline="0" dirty="0" smtClean="0"/>
              <a:t> </a:t>
            </a:r>
            <a:r>
              <a:rPr lang="en-US" baseline="0" dirty="0" err="1" smtClean="0"/>
              <a:t>rullestolbrukere</a:t>
            </a:r>
            <a:r>
              <a:rPr lang="en-US" baseline="0" dirty="0" smtClean="0"/>
              <a:t>. </a:t>
            </a:r>
            <a:r>
              <a:rPr lang="en-US" baseline="0" dirty="0" err="1" smtClean="0"/>
              <a:t>På</a:t>
            </a:r>
            <a:r>
              <a:rPr lang="en-US" baseline="0" dirty="0" smtClean="0"/>
              <a:t> </a:t>
            </a:r>
            <a:r>
              <a:rPr lang="en-US" baseline="0" dirty="0" err="1" smtClean="0"/>
              <a:t>disse</a:t>
            </a:r>
            <a:r>
              <a:rPr lang="en-US" baseline="0" dirty="0" smtClean="0"/>
              <a:t> </a:t>
            </a:r>
            <a:r>
              <a:rPr lang="en-US" baseline="0" dirty="0" err="1" smtClean="0"/>
              <a:t>kursene</a:t>
            </a:r>
            <a:r>
              <a:rPr lang="en-US" baseline="0" dirty="0" smtClean="0"/>
              <a:t> </a:t>
            </a:r>
            <a:r>
              <a:rPr lang="en-US" baseline="0" dirty="0" err="1" smtClean="0"/>
              <a:t>så</a:t>
            </a:r>
            <a:r>
              <a:rPr lang="en-US" baseline="0" dirty="0" smtClean="0"/>
              <a:t> </a:t>
            </a:r>
            <a:r>
              <a:rPr lang="en-US" baseline="0" dirty="0" err="1" smtClean="0"/>
              <a:t>snakker</a:t>
            </a:r>
            <a:r>
              <a:rPr lang="en-US" baseline="0" dirty="0" smtClean="0"/>
              <a:t> man om alt </a:t>
            </a:r>
            <a:r>
              <a:rPr lang="en-US" baseline="0" dirty="0" err="1" smtClean="0"/>
              <a:t>fra</a:t>
            </a:r>
            <a:r>
              <a:rPr lang="en-US" baseline="0" dirty="0" smtClean="0"/>
              <a:t> </a:t>
            </a:r>
            <a:r>
              <a:rPr lang="en-US" baseline="0" dirty="0" err="1" smtClean="0"/>
              <a:t>vedlikehold</a:t>
            </a:r>
            <a:r>
              <a:rPr lang="en-US" baseline="0" dirty="0" smtClean="0"/>
              <a:t> </a:t>
            </a:r>
            <a:r>
              <a:rPr lang="en-US" baseline="0" dirty="0" err="1" smtClean="0"/>
              <a:t>av</a:t>
            </a:r>
            <a:r>
              <a:rPr lang="en-US" baseline="0" dirty="0" smtClean="0"/>
              <a:t> stolen </a:t>
            </a:r>
            <a:r>
              <a:rPr lang="en-US" baseline="0" dirty="0" err="1" smtClean="0"/>
              <a:t>til</a:t>
            </a:r>
            <a:r>
              <a:rPr lang="en-US" baseline="0" dirty="0" smtClean="0"/>
              <a:t> </a:t>
            </a:r>
            <a:r>
              <a:rPr lang="en-US" baseline="0" dirty="0" err="1" smtClean="0"/>
              <a:t>helserelaterte</a:t>
            </a:r>
            <a:r>
              <a:rPr lang="en-US" baseline="0" dirty="0" smtClean="0"/>
              <a:t> </a:t>
            </a:r>
            <a:r>
              <a:rPr lang="en-US" baseline="0" dirty="0" err="1" smtClean="0"/>
              <a:t>temaer</a:t>
            </a:r>
            <a:r>
              <a:rPr lang="en-US" baseline="0" dirty="0" smtClean="0"/>
              <a:t> </a:t>
            </a:r>
            <a:r>
              <a:rPr lang="en-US" baseline="0" dirty="0" err="1" smtClean="0"/>
              <a:t>til</a:t>
            </a:r>
            <a:r>
              <a:rPr lang="en-US" baseline="0" dirty="0" smtClean="0"/>
              <a:t> </a:t>
            </a:r>
            <a:r>
              <a:rPr lang="en-US" baseline="0" dirty="0" err="1" smtClean="0"/>
              <a:t>forhold</a:t>
            </a:r>
            <a:r>
              <a:rPr lang="en-US" baseline="0" dirty="0" smtClean="0"/>
              <a:t> </a:t>
            </a:r>
            <a:r>
              <a:rPr lang="en-US" baseline="0" dirty="0" err="1" smtClean="0"/>
              <a:t>det</a:t>
            </a:r>
            <a:r>
              <a:rPr lang="en-US" baseline="0" dirty="0" smtClean="0"/>
              <a:t> </a:t>
            </a:r>
            <a:r>
              <a:rPr lang="en-US" baseline="0" dirty="0" err="1" smtClean="0"/>
              <a:t>andre</a:t>
            </a:r>
            <a:r>
              <a:rPr lang="en-US" baseline="0" dirty="0" smtClean="0"/>
              <a:t> </a:t>
            </a:r>
            <a:r>
              <a:rPr lang="en-US" baseline="0" dirty="0" err="1" smtClean="0"/>
              <a:t>kjønn</a:t>
            </a:r>
            <a:r>
              <a:rPr lang="en-US" baseline="0" dirty="0" smtClean="0"/>
              <a:t>. Om å </a:t>
            </a:r>
            <a:r>
              <a:rPr lang="en-US" baseline="0" dirty="0" err="1" smtClean="0"/>
              <a:t>leve</a:t>
            </a:r>
            <a:r>
              <a:rPr lang="en-US" baseline="0" dirty="0" smtClean="0"/>
              <a:t> et </a:t>
            </a:r>
            <a:r>
              <a:rPr lang="en-US" baseline="0" dirty="0" err="1" smtClean="0"/>
              <a:t>uanvhengig</a:t>
            </a:r>
            <a:r>
              <a:rPr lang="en-US" baseline="0" dirty="0" smtClean="0"/>
              <a:t> </a:t>
            </a:r>
            <a:r>
              <a:rPr lang="en-US" baseline="0" dirty="0" err="1" smtClean="0"/>
              <a:t>og</a:t>
            </a:r>
            <a:r>
              <a:rPr lang="en-US" baseline="0" dirty="0" smtClean="0"/>
              <a:t> </a:t>
            </a:r>
            <a:r>
              <a:rPr lang="en-US" baseline="0" dirty="0" err="1" smtClean="0"/>
              <a:t>selvstendig</a:t>
            </a:r>
            <a:r>
              <a:rPr lang="en-US" baseline="0" dirty="0" smtClean="0"/>
              <a:t> liv. </a:t>
            </a:r>
            <a:endParaRPr lang="en-US" dirty="0" smtClean="0"/>
          </a:p>
          <a:p>
            <a:endParaRPr lang="en-US" dirty="0" smtClean="0"/>
          </a:p>
          <a:p>
            <a:r>
              <a:rPr lang="en-US" dirty="0" err="1" smtClean="0"/>
              <a:t>Billys</a:t>
            </a:r>
            <a:r>
              <a:rPr lang="en-US" dirty="0" smtClean="0"/>
              <a:t> </a:t>
            </a:r>
            <a:r>
              <a:rPr lang="en-US" dirty="0" err="1" smtClean="0"/>
              <a:t>selvtillit</a:t>
            </a:r>
            <a:r>
              <a:rPr lang="en-US" baseline="0" dirty="0" smtClean="0"/>
              <a:t> </a:t>
            </a:r>
            <a:r>
              <a:rPr lang="en-US" baseline="0" dirty="0" err="1" smtClean="0"/>
              <a:t>vokste</a:t>
            </a:r>
            <a:r>
              <a:rPr lang="en-US" baseline="0" dirty="0" smtClean="0"/>
              <a:t> </a:t>
            </a:r>
            <a:r>
              <a:rPr lang="en-US" baseline="0" dirty="0" err="1" smtClean="0"/>
              <a:t>veldig</a:t>
            </a:r>
            <a:r>
              <a:rPr lang="en-US" baseline="0" dirty="0" smtClean="0"/>
              <a:t> I </a:t>
            </a:r>
            <a:r>
              <a:rPr lang="en-US" baseline="0" dirty="0" err="1" smtClean="0"/>
              <a:t>løpet</a:t>
            </a:r>
            <a:r>
              <a:rPr lang="en-US" baseline="0" dirty="0" smtClean="0"/>
              <a:t> </a:t>
            </a:r>
            <a:r>
              <a:rPr lang="en-US" baseline="0" dirty="0" err="1" smtClean="0"/>
              <a:t>av</a:t>
            </a:r>
            <a:r>
              <a:rPr lang="en-US" baseline="0" dirty="0" smtClean="0"/>
              <a:t> </a:t>
            </a:r>
            <a:r>
              <a:rPr lang="en-US" baseline="0" dirty="0" err="1" smtClean="0"/>
              <a:t>dette</a:t>
            </a:r>
            <a:r>
              <a:rPr lang="en-US" baseline="0" dirty="0" smtClean="0"/>
              <a:t> </a:t>
            </a:r>
            <a:r>
              <a:rPr lang="en-US" baseline="0" dirty="0" err="1" smtClean="0"/>
              <a:t>kurset</a:t>
            </a:r>
            <a:r>
              <a:rPr lang="en-US" baseline="0" dirty="0" smtClean="0"/>
              <a:t> – </a:t>
            </a:r>
            <a:r>
              <a:rPr lang="en-US" baseline="0" dirty="0" err="1" smtClean="0"/>
              <a:t>plutselig</a:t>
            </a:r>
            <a:r>
              <a:rPr lang="en-US" baseline="0" dirty="0" smtClean="0"/>
              <a:t> </a:t>
            </a:r>
            <a:r>
              <a:rPr lang="en-US" baseline="0" dirty="0" err="1" smtClean="0"/>
              <a:t>følte</a:t>
            </a:r>
            <a:r>
              <a:rPr lang="en-US" baseline="0" dirty="0" smtClean="0"/>
              <a:t> </a:t>
            </a:r>
            <a:r>
              <a:rPr lang="en-US" baseline="0" dirty="0" err="1" smtClean="0"/>
              <a:t>han</a:t>
            </a:r>
            <a:r>
              <a:rPr lang="en-US" baseline="0" dirty="0" smtClean="0"/>
              <a:t> at </a:t>
            </a:r>
            <a:r>
              <a:rPr lang="en-US" baseline="0" dirty="0" err="1" smtClean="0"/>
              <a:t>han</a:t>
            </a:r>
            <a:r>
              <a:rPr lang="en-US" baseline="0" dirty="0" smtClean="0"/>
              <a:t> </a:t>
            </a:r>
            <a:r>
              <a:rPr lang="en-US" baseline="0" dirty="0" err="1" smtClean="0"/>
              <a:t>kunne</a:t>
            </a:r>
            <a:r>
              <a:rPr lang="en-US" baseline="0" dirty="0" smtClean="0"/>
              <a:t> </a:t>
            </a:r>
            <a:r>
              <a:rPr lang="en-US" baseline="0" dirty="0" err="1" smtClean="0"/>
              <a:t>gjøre</a:t>
            </a:r>
            <a:r>
              <a:rPr lang="en-US" baseline="0" dirty="0" smtClean="0"/>
              <a:t> ting </a:t>
            </a:r>
            <a:r>
              <a:rPr lang="en-US" baseline="0" dirty="0" err="1" smtClean="0"/>
              <a:t>han</a:t>
            </a:r>
            <a:r>
              <a:rPr lang="en-US" baseline="0" dirty="0" smtClean="0"/>
              <a:t> </a:t>
            </a:r>
            <a:r>
              <a:rPr lang="en-US" baseline="0" dirty="0" err="1" smtClean="0"/>
              <a:t>ikke</a:t>
            </a:r>
            <a:r>
              <a:rPr lang="en-US" baseline="0" dirty="0" smtClean="0"/>
              <a:t> </a:t>
            </a:r>
            <a:r>
              <a:rPr lang="en-US" baseline="0" dirty="0" err="1" smtClean="0"/>
              <a:t>hadde</a:t>
            </a:r>
            <a:r>
              <a:rPr lang="en-US" baseline="0" dirty="0" smtClean="0"/>
              <a:t> </a:t>
            </a:r>
            <a:r>
              <a:rPr lang="en-US" baseline="0" dirty="0" err="1" smtClean="0"/>
              <a:t>trodd</a:t>
            </a:r>
            <a:r>
              <a:rPr lang="en-US" baseline="0" dirty="0" smtClean="0"/>
              <a:t> </a:t>
            </a:r>
            <a:r>
              <a:rPr lang="en-US" baseline="0" dirty="0" err="1" smtClean="0"/>
              <a:t>var</a:t>
            </a:r>
            <a:r>
              <a:rPr lang="en-US" baseline="0" dirty="0" smtClean="0"/>
              <a:t> </a:t>
            </a:r>
            <a:r>
              <a:rPr lang="en-US" baseline="0" dirty="0" err="1" smtClean="0"/>
              <a:t>mulig</a:t>
            </a:r>
            <a:r>
              <a:rPr lang="en-US" baseline="0" dirty="0" smtClean="0"/>
              <a:t> </a:t>
            </a:r>
            <a:r>
              <a:rPr lang="en-US" baseline="0" dirty="0" err="1" smtClean="0"/>
              <a:t>før</a:t>
            </a:r>
            <a:r>
              <a:rPr lang="en-US" baseline="0" dirty="0" smtClean="0"/>
              <a:t>. </a:t>
            </a:r>
            <a:r>
              <a:rPr lang="en-US" baseline="0" dirty="0" err="1" smtClean="0"/>
              <a:t>Og</a:t>
            </a:r>
            <a:r>
              <a:rPr lang="en-US" baseline="0" dirty="0" smtClean="0"/>
              <a:t> I dag </a:t>
            </a:r>
            <a:r>
              <a:rPr lang="en-US" baseline="0" dirty="0" err="1" smtClean="0"/>
              <a:t>er</a:t>
            </a:r>
            <a:r>
              <a:rPr lang="en-US" baseline="0" dirty="0" smtClean="0"/>
              <a:t> </a:t>
            </a:r>
            <a:r>
              <a:rPr lang="en-US" baseline="0" dirty="0" err="1" smtClean="0"/>
              <a:t>han</a:t>
            </a:r>
            <a:r>
              <a:rPr lang="en-US" baseline="0" dirty="0" smtClean="0"/>
              <a:t> en </a:t>
            </a:r>
            <a:r>
              <a:rPr lang="en-US" baseline="0" dirty="0" err="1" smtClean="0"/>
              <a:t>instruktør</a:t>
            </a:r>
            <a:r>
              <a:rPr lang="en-US" baseline="0" dirty="0" smtClean="0"/>
              <a:t> </a:t>
            </a:r>
            <a:r>
              <a:rPr lang="en-US" baseline="0" dirty="0" err="1" smtClean="0"/>
              <a:t>selv</a:t>
            </a:r>
            <a:r>
              <a:rPr lang="en-US" baseline="0" dirty="0" smtClean="0"/>
              <a:t>. Han </a:t>
            </a:r>
            <a:r>
              <a:rPr lang="en-US" baseline="0" dirty="0" err="1" smtClean="0"/>
              <a:t>har</a:t>
            </a:r>
            <a:r>
              <a:rPr lang="en-US" baseline="0" dirty="0" smtClean="0"/>
              <a:t> </a:t>
            </a:r>
            <a:r>
              <a:rPr lang="en-US" baseline="0" dirty="0" err="1" smtClean="0"/>
              <a:t>gftet</a:t>
            </a:r>
            <a:r>
              <a:rPr lang="en-US" baseline="0" dirty="0" smtClean="0"/>
              <a:t> </a:t>
            </a:r>
            <a:r>
              <a:rPr lang="en-US" baseline="0" dirty="0" err="1" smtClean="0"/>
              <a:t>seg</a:t>
            </a:r>
            <a:r>
              <a:rPr lang="en-US" baseline="0" dirty="0" smtClean="0"/>
              <a:t> </a:t>
            </a:r>
            <a:r>
              <a:rPr lang="en-US" baseline="0" dirty="0" err="1" smtClean="0"/>
              <a:t>på</a:t>
            </a:r>
            <a:r>
              <a:rPr lang="en-US" baseline="0" dirty="0" smtClean="0"/>
              <a:t> </a:t>
            </a:r>
            <a:r>
              <a:rPr lang="en-US" baseline="0" dirty="0" err="1" smtClean="0"/>
              <a:t>nytt</a:t>
            </a:r>
            <a:r>
              <a:rPr lang="en-US" baseline="0" dirty="0" smtClean="0"/>
              <a:t> </a:t>
            </a:r>
            <a:r>
              <a:rPr lang="en-US" baseline="0" dirty="0" err="1" smtClean="0"/>
              <a:t>og</a:t>
            </a:r>
            <a:r>
              <a:rPr lang="en-US" baseline="0" dirty="0" smtClean="0"/>
              <a:t> </a:t>
            </a:r>
            <a:r>
              <a:rPr lang="en-US" baseline="0" dirty="0" err="1" smtClean="0"/>
              <a:t>har</a:t>
            </a:r>
            <a:r>
              <a:rPr lang="en-US" baseline="0" dirty="0" smtClean="0"/>
              <a:t> to </a:t>
            </a:r>
            <a:r>
              <a:rPr lang="en-US" baseline="0" dirty="0" err="1" smtClean="0"/>
              <a:t>små</a:t>
            </a:r>
            <a:r>
              <a:rPr lang="en-US" baseline="0" dirty="0" smtClean="0"/>
              <a:t> barn.</a:t>
            </a:r>
            <a:endParaRPr lang="en-US" dirty="0" smtClean="0"/>
          </a:p>
          <a:p>
            <a:endParaRPr lang="en-US" dirty="0" smtClean="0"/>
          </a:p>
          <a:p>
            <a:r>
              <a:rPr lang="en-US" dirty="0" smtClean="0"/>
              <a:t>“You can see the participants change from the very first day, their faces lighting up as the days pass. I see them watching how we are using our wheelchairs and how we are moving our bodies, and they are copying us. With our help, they are able to start accepting their disability.”</a:t>
            </a:r>
          </a:p>
        </p:txBody>
      </p:sp>
      <p:sp>
        <p:nvSpPr>
          <p:cNvPr id="4" name="Plassholder for lysbildenummer 3"/>
          <p:cNvSpPr>
            <a:spLocks noGrp="1"/>
          </p:cNvSpPr>
          <p:nvPr>
            <p:ph type="sldNum" sz="quarter" idx="10"/>
          </p:nvPr>
        </p:nvSpPr>
        <p:spPr/>
        <p:txBody>
          <a:bodyPr/>
          <a:lstStyle/>
          <a:p>
            <a:fld id="{CD64DF84-A0CC-4436-BF76-9D0F440D4BEB}" type="slidenum">
              <a:rPr lang="nb-NO" smtClean="0"/>
              <a:t>5</a:t>
            </a:fld>
            <a:endParaRPr lang="nb-NO"/>
          </a:p>
        </p:txBody>
      </p:sp>
    </p:spTree>
    <p:extLst>
      <p:ext uri="{BB962C8B-B14F-4D97-AF65-F5344CB8AC3E}">
        <p14:creationId xmlns:p14="http://schemas.microsoft.com/office/powerpoint/2010/main" val="6969526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a:t>Hjelp og opplæring for foreldre.</a:t>
            </a:r>
          </a:p>
          <a:p>
            <a:r>
              <a:rPr lang="nb-NO" dirty="0"/>
              <a:t>Lærer hvorfor barna har en funksjonsnedsettelse og hvordan ta hånd om dem på best mulig måte slik at de kan nå sitt potensial. For eksempel så har man en opplæring rettet mot foreldre med cerebral parese hvor de lærer om mating, lek, kommunikasjon, årsaker til cp </a:t>
            </a:r>
            <a:r>
              <a:rPr lang="nb-NO" dirty="0" err="1"/>
              <a:t>før-under-etter</a:t>
            </a:r>
            <a:r>
              <a:rPr lang="nb-NO" dirty="0"/>
              <a:t> fødsel </a:t>
            </a:r>
            <a:r>
              <a:rPr lang="nb-NO" b="1" dirty="0"/>
              <a:t>– og retten til utdanning</a:t>
            </a:r>
            <a:r>
              <a:rPr lang="nb-NO" dirty="0"/>
              <a:t>. Disse oppæringene resulterer også i færre tilfeller av dødelig lungebetennelse, diare og malaria. </a:t>
            </a:r>
          </a:p>
          <a:p>
            <a:endParaRPr lang="nb-NO" dirty="0"/>
          </a:p>
          <a:p>
            <a:r>
              <a:rPr lang="nb-NO" b="1" dirty="0" err="1"/>
              <a:t>Sunday</a:t>
            </a:r>
            <a:r>
              <a:rPr lang="nb-NO" b="1" dirty="0"/>
              <a:t> and Agnes som det er bilde av her er med i en slik foreldregruppe. Før hun ble med følte hun seg veldig isolert. Hun pleide å gjemme </a:t>
            </a:r>
            <a:r>
              <a:rPr lang="nb-NO" b="1" dirty="0" err="1"/>
              <a:t>Sunday</a:t>
            </a:r>
            <a:r>
              <a:rPr lang="nb-NO" b="1" dirty="0"/>
              <a:t> for folk visste ikke hva cerebral parese var og pleide å kalle ham ‘</a:t>
            </a:r>
            <a:r>
              <a:rPr lang="nb-NO" b="1" dirty="0" err="1"/>
              <a:t>spøkelset</a:t>
            </a:r>
            <a:r>
              <a:rPr lang="nb-NO" b="1" dirty="0"/>
              <a:t>’. Nå har hun lært å ta hånd om </a:t>
            </a:r>
            <a:r>
              <a:rPr lang="nb-NO" b="1" dirty="0" err="1"/>
              <a:t>Sunday</a:t>
            </a:r>
            <a:r>
              <a:rPr lang="nb-NO" b="1" dirty="0"/>
              <a:t>, </a:t>
            </a:r>
            <a:r>
              <a:rPr lang="nb-NO" b="1" dirty="0" err="1"/>
              <a:t>harvenner</a:t>
            </a:r>
            <a:r>
              <a:rPr lang="nb-NO" b="1" dirty="0"/>
              <a:t>, og føler seg ikke lenger utstøtt og alene. Gruppen har tatt initiativ til diverse inntektsbringende aktiviteter –som Agnes leder- og hun har nå initiert et spare tiltak også. Hun sier at hun er stolt av </a:t>
            </a:r>
            <a:r>
              <a:rPr lang="nb-NO" b="1" dirty="0" err="1"/>
              <a:t>dtehun</a:t>
            </a:r>
            <a:r>
              <a:rPr lang="nb-NO" b="1" dirty="0"/>
              <a:t> har lært og kan lære andre – for selv gikk hun aldri på skolen.</a:t>
            </a:r>
            <a:endParaRPr lang="nb-NO" dirty="0"/>
          </a:p>
        </p:txBody>
      </p:sp>
      <p:sp>
        <p:nvSpPr>
          <p:cNvPr id="4" name="Plassholder for lysbildenummer 3"/>
          <p:cNvSpPr>
            <a:spLocks noGrp="1"/>
          </p:cNvSpPr>
          <p:nvPr>
            <p:ph type="sldNum" sz="quarter" idx="10"/>
          </p:nvPr>
        </p:nvSpPr>
        <p:spPr/>
        <p:txBody>
          <a:bodyPr/>
          <a:lstStyle/>
          <a:p>
            <a:fld id="{CD64DF84-A0CC-4436-BF76-9D0F440D4BEB}" type="slidenum">
              <a:rPr lang="nb-NO" smtClean="0"/>
              <a:t>6</a:t>
            </a:fld>
            <a:endParaRPr lang="nb-NO"/>
          </a:p>
        </p:txBody>
      </p:sp>
    </p:spTree>
    <p:extLst>
      <p:ext uri="{BB962C8B-B14F-4D97-AF65-F5344CB8AC3E}">
        <p14:creationId xmlns:p14="http://schemas.microsoft.com/office/powerpoint/2010/main" val="30148549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Fattige</a:t>
            </a:r>
            <a:r>
              <a:rPr lang="nb-NO" baseline="0" dirty="0" smtClean="0"/>
              <a:t> funksjonshemmede har sjelden eller aldri tilgang til finansielle tjenester. De har ikke tilgang til hverken sparing eller kreditt  -slik at det virker umulig for dem å få tilgang til den kapitalen nødvendig for å starte opp en liten forretningsvirksomhet, kjøpe seg litt land for å dyrke noe. Vår erfaring er at selv de </a:t>
            </a:r>
            <a:r>
              <a:rPr lang="nb-NO" baseline="0" dirty="0" err="1" smtClean="0"/>
              <a:t>fattigste</a:t>
            </a:r>
            <a:r>
              <a:rPr lang="nb-NO" baseline="0" dirty="0" smtClean="0"/>
              <a:t> av de fattige har NOE, men de mangler kultur for å spare. Funksjonshemmede er også tradisjonelt ekskludert fra alle typer grupper. I Uganda har vi derfor opprettet et inkluderende spare- og lånegruppe prosjekt. Det som skiller dette prosjektet fra andre lignende prosjekter er at det inkluderer både funksjonshemmede og ikke funksjonshemmede – men majoriteten skal ha en funksjonsnedsettelse og det skal også være majoritet kvinner. Det samme for ledelsen av gruppa. Prosjektet tilfører kun opplæring – ingen ressurser eller penger. Pengeskrin og kassabok og bankbøker må de  kjøpe selv. Og når de har spart nok kan de begynne å gi ut lån etter visse regler. Dette fører til eierskap – og bærekraft. Og den første indikatoren vi ser på økt velstand er at de sender barna sine på skolen!</a:t>
            </a:r>
            <a:endParaRPr lang="nb-NO" dirty="0"/>
          </a:p>
        </p:txBody>
      </p:sp>
      <p:sp>
        <p:nvSpPr>
          <p:cNvPr id="4" name="Plassholder for lysbildenummer 3"/>
          <p:cNvSpPr>
            <a:spLocks noGrp="1"/>
          </p:cNvSpPr>
          <p:nvPr>
            <p:ph type="sldNum" sz="quarter" idx="10"/>
          </p:nvPr>
        </p:nvSpPr>
        <p:spPr/>
        <p:txBody>
          <a:bodyPr/>
          <a:lstStyle/>
          <a:p>
            <a:fld id="{CD64DF84-A0CC-4436-BF76-9D0F440D4BEB}" type="slidenum">
              <a:rPr lang="nb-NO" smtClean="0"/>
              <a:t>7</a:t>
            </a:fld>
            <a:endParaRPr lang="nb-NO"/>
          </a:p>
        </p:txBody>
      </p:sp>
    </p:spTree>
    <p:extLst>
      <p:ext uri="{BB962C8B-B14F-4D97-AF65-F5344CB8AC3E}">
        <p14:creationId xmlns:p14="http://schemas.microsoft.com/office/powerpoint/2010/main" val="15240774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CD64DF84-A0CC-4436-BF76-9D0F440D4BEB}" type="slidenum">
              <a:rPr lang="nb-NO" smtClean="0"/>
              <a:t>8</a:t>
            </a:fld>
            <a:endParaRPr lang="nb-NO"/>
          </a:p>
        </p:txBody>
      </p:sp>
    </p:spTree>
    <p:extLst>
      <p:ext uri="{BB962C8B-B14F-4D97-AF65-F5344CB8AC3E}">
        <p14:creationId xmlns:p14="http://schemas.microsoft.com/office/powerpoint/2010/main" val="15471723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Hva skal vi jobbe mer med? </a:t>
            </a:r>
          </a:p>
          <a:p>
            <a:endParaRPr lang="nb-NO" dirty="0" smtClean="0"/>
          </a:p>
          <a:p>
            <a:r>
              <a:rPr lang="nb-NO" dirty="0" smtClean="0"/>
              <a:t>Terminologi-norsk</a:t>
            </a:r>
          </a:p>
          <a:p>
            <a:endParaRPr lang="nb-NO" dirty="0" smtClean="0"/>
          </a:p>
          <a:p>
            <a:r>
              <a:rPr lang="nb-NO" dirty="0" smtClean="0"/>
              <a:t>Jeg fikk et hint om at dagens tema er </a:t>
            </a:r>
            <a:r>
              <a:rPr lang="nb-NO" b="1" dirty="0" smtClean="0"/>
              <a:t>skole utdanning og arbeid</a:t>
            </a:r>
          </a:p>
          <a:p>
            <a:r>
              <a:rPr lang="nb-NO" dirty="0" smtClean="0"/>
              <a:t>I vårt internasjonale arbeid så jobber vi innenfor</a:t>
            </a:r>
            <a:r>
              <a:rPr lang="nb-NO" baseline="0" dirty="0" smtClean="0"/>
              <a:t> flere sektorer og temaer – blant annet utdanning og arbeid – men alt vi gjør bidrar jo til å få barn og unge inn i skolen, og til å fullføre en utdanning – og så komme i arbeid. Om det er som selvstendig næringsdrivende eller i lønnet arbeid. </a:t>
            </a:r>
          </a:p>
          <a:p>
            <a:endParaRPr lang="nb-NO" baseline="0" dirty="0" smtClean="0"/>
          </a:p>
          <a:p>
            <a:r>
              <a:rPr lang="nb-NO" baseline="0" dirty="0" smtClean="0"/>
              <a:t>Hva skal til for å få disse barna inn på skolen - sånn som her?</a:t>
            </a:r>
            <a:endParaRPr lang="nb-NO" dirty="0"/>
          </a:p>
        </p:txBody>
      </p:sp>
      <p:sp>
        <p:nvSpPr>
          <p:cNvPr id="4" name="Plassholder for lysbildenummer 3"/>
          <p:cNvSpPr>
            <a:spLocks noGrp="1"/>
          </p:cNvSpPr>
          <p:nvPr>
            <p:ph type="sldNum" sz="quarter" idx="10"/>
          </p:nvPr>
        </p:nvSpPr>
        <p:spPr/>
        <p:txBody>
          <a:bodyPr/>
          <a:lstStyle/>
          <a:p>
            <a:fld id="{CD64DF84-A0CC-4436-BF76-9D0F440D4BEB}" type="slidenum">
              <a:rPr lang="nb-NO" smtClean="0"/>
              <a:t>9</a:t>
            </a:fld>
            <a:endParaRPr lang="nb-NO"/>
          </a:p>
        </p:txBody>
      </p:sp>
    </p:spTree>
    <p:extLst>
      <p:ext uri="{BB962C8B-B14F-4D97-AF65-F5344CB8AC3E}">
        <p14:creationId xmlns:p14="http://schemas.microsoft.com/office/powerpoint/2010/main" val="647677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Hvordan får vi så barn inn i skolen?</a:t>
            </a:r>
            <a:endParaRPr lang="nb-NO" dirty="0"/>
          </a:p>
        </p:txBody>
      </p:sp>
      <p:sp>
        <p:nvSpPr>
          <p:cNvPr id="4" name="Plassholder for lysbildenummer 3"/>
          <p:cNvSpPr>
            <a:spLocks noGrp="1"/>
          </p:cNvSpPr>
          <p:nvPr>
            <p:ph type="sldNum" sz="quarter" idx="10"/>
          </p:nvPr>
        </p:nvSpPr>
        <p:spPr/>
        <p:txBody>
          <a:bodyPr/>
          <a:lstStyle/>
          <a:p>
            <a:fld id="{CD64DF84-A0CC-4436-BF76-9D0F440D4BEB}" type="slidenum">
              <a:rPr lang="nb-NO" smtClean="0"/>
              <a:t>10</a:t>
            </a:fld>
            <a:endParaRPr lang="nb-NO"/>
          </a:p>
        </p:txBody>
      </p:sp>
    </p:spTree>
    <p:extLst>
      <p:ext uri="{BB962C8B-B14F-4D97-AF65-F5344CB8AC3E}">
        <p14:creationId xmlns:p14="http://schemas.microsoft.com/office/powerpoint/2010/main" val="647677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685800" y="2130425"/>
            <a:ext cx="7772400" cy="1470025"/>
          </a:xfrm>
        </p:spPr>
        <p:txBody>
          <a:bodyPr/>
          <a:lstStyle/>
          <a:p>
            <a:r>
              <a:rPr lang="nb-NO" smtClean="0"/>
              <a:t>Klikk for å redigere tittelstil</a:t>
            </a:r>
            <a:endParaRPr lang="nb-NO"/>
          </a:p>
        </p:txBody>
      </p:sp>
      <p:sp>
        <p:nvSpPr>
          <p:cNvPr id="3" name="Undertit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smtClean="0"/>
              <a:t>Klikk for å redigere undertittelstil i malen</a:t>
            </a:r>
            <a:endParaRPr lang="nb-NO"/>
          </a:p>
        </p:txBody>
      </p:sp>
      <p:sp>
        <p:nvSpPr>
          <p:cNvPr id="4" name="Plassholder for dato 3"/>
          <p:cNvSpPr>
            <a:spLocks noGrp="1"/>
          </p:cNvSpPr>
          <p:nvPr>
            <p:ph type="dt" sz="half" idx="10"/>
          </p:nvPr>
        </p:nvSpPr>
        <p:spPr/>
        <p:txBody>
          <a:bodyPr/>
          <a:lstStyle/>
          <a:p>
            <a:fld id="{9B08776F-4F44-4CB5-96FC-728F53A83609}" type="datetimeFigureOut">
              <a:rPr lang="nb-NO" smtClean="0"/>
              <a:t>16.09.2014</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D966FF7C-47F0-4982-A683-EEDAC942D5C7}" type="slidenum">
              <a:rPr lang="nb-NO" smtClean="0"/>
              <a:t>‹#›</a:t>
            </a:fld>
            <a:endParaRPr lang="nb-NO"/>
          </a:p>
        </p:txBody>
      </p:sp>
    </p:spTree>
    <p:extLst>
      <p:ext uri="{BB962C8B-B14F-4D97-AF65-F5344CB8AC3E}">
        <p14:creationId xmlns:p14="http://schemas.microsoft.com/office/powerpoint/2010/main" val="16549522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loddrett tekst 2"/>
          <p:cNvSpPr>
            <a:spLocks noGrp="1"/>
          </p:cNvSpPr>
          <p:nvPr>
            <p:ph type="body" orient="vert" idx="1"/>
          </p:nvPr>
        </p:nvSpPr>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9B08776F-4F44-4CB5-96FC-728F53A83609}" type="datetimeFigureOut">
              <a:rPr lang="nb-NO" smtClean="0"/>
              <a:t>16.09.2014</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D966FF7C-47F0-4982-A683-EEDAC942D5C7}" type="slidenum">
              <a:rPr lang="nb-NO" smtClean="0"/>
              <a:t>‹#›</a:t>
            </a:fld>
            <a:endParaRPr lang="nb-NO"/>
          </a:p>
        </p:txBody>
      </p:sp>
    </p:spTree>
    <p:extLst>
      <p:ext uri="{BB962C8B-B14F-4D97-AF65-F5344CB8AC3E}">
        <p14:creationId xmlns:p14="http://schemas.microsoft.com/office/powerpoint/2010/main" val="11480597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629400" y="274638"/>
            <a:ext cx="2057400" cy="5851525"/>
          </a:xfrm>
        </p:spPr>
        <p:txBody>
          <a:bodyPr vert="eaVert"/>
          <a:lstStyle/>
          <a:p>
            <a:r>
              <a:rPr lang="nb-NO" smtClean="0"/>
              <a:t>Klikk for å redigere tittelstil</a:t>
            </a:r>
            <a:endParaRPr lang="nb-NO"/>
          </a:p>
        </p:txBody>
      </p:sp>
      <p:sp>
        <p:nvSpPr>
          <p:cNvPr id="3" name="Plassholder for loddrett tekst 2"/>
          <p:cNvSpPr>
            <a:spLocks noGrp="1"/>
          </p:cNvSpPr>
          <p:nvPr>
            <p:ph type="body" orient="vert" idx="1"/>
          </p:nvPr>
        </p:nvSpPr>
        <p:spPr>
          <a:xfrm>
            <a:off x="457200" y="274638"/>
            <a:ext cx="6019800" cy="5851525"/>
          </a:xfr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9B08776F-4F44-4CB5-96FC-728F53A83609}" type="datetimeFigureOut">
              <a:rPr lang="nb-NO" smtClean="0"/>
              <a:t>16.09.2014</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D966FF7C-47F0-4982-A683-EEDAC942D5C7}" type="slidenum">
              <a:rPr lang="nb-NO" smtClean="0"/>
              <a:t>‹#›</a:t>
            </a:fld>
            <a:endParaRPr lang="nb-NO"/>
          </a:p>
        </p:txBody>
      </p:sp>
    </p:spTree>
    <p:extLst>
      <p:ext uri="{BB962C8B-B14F-4D97-AF65-F5344CB8AC3E}">
        <p14:creationId xmlns:p14="http://schemas.microsoft.com/office/powerpoint/2010/main" val="24092082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9B08776F-4F44-4CB5-96FC-728F53A83609}" type="datetimeFigureOut">
              <a:rPr lang="nb-NO" smtClean="0"/>
              <a:t>16.09.2014</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D966FF7C-47F0-4982-A683-EEDAC942D5C7}" type="slidenum">
              <a:rPr lang="nb-NO" smtClean="0"/>
              <a:t>‹#›</a:t>
            </a:fld>
            <a:endParaRPr lang="nb-NO"/>
          </a:p>
        </p:txBody>
      </p:sp>
    </p:spTree>
    <p:extLst>
      <p:ext uri="{BB962C8B-B14F-4D97-AF65-F5344CB8AC3E}">
        <p14:creationId xmlns:p14="http://schemas.microsoft.com/office/powerpoint/2010/main" val="119871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4406900"/>
            <a:ext cx="7772400" cy="1362075"/>
          </a:xfrm>
        </p:spPr>
        <p:txBody>
          <a:bodyPr anchor="t"/>
          <a:lstStyle>
            <a:lvl1pPr algn="l">
              <a:defRPr sz="4000" b="1" cap="all"/>
            </a:lvl1pPr>
          </a:lstStyle>
          <a:p>
            <a:r>
              <a:rPr lang="nb-NO" smtClean="0"/>
              <a:t>Klikk for å redigere tittelstil</a:t>
            </a:r>
            <a:endParaRPr lang="nb-NO"/>
          </a:p>
        </p:txBody>
      </p:sp>
      <p:sp>
        <p:nvSpPr>
          <p:cNvPr id="3" name="Plassholder f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smtClean="0"/>
              <a:t>Klikk for å redigere tekststiler i malen</a:t>
            </a:r>
          </a:p>
        </p:txBody>
      </p:sp>
      <p:sp>
        <p:nvSpPr>
          <p:cNvPr id="4" name="Plassholder for dato 3"/>
          <p:cNvSpPr>
            <a:spLocks noGrp="1"/>
          </p:cNvSpPr>
          <p:nvPr>
            <p:ph type="dt" sz="half" idx="10"/>
          </p:nvPr>
        </p:nvSpPr>
        <p:spPr/>
        <p:txBody>
          <a:bodyPr/>
          <a:lstStyle/>
          <a:p>
            <a:fld id="{9B08776F-4F44-4CB5-96FC-728F53A83609}" type="datetimeFigureOut">
              <a:rPr lang="nb-NO" smtClean="0"/>
              <a:t>16.09.2014</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D966FF7C-47F0-4982-A683-EEDAC942D5C7}" type="slidenum">
              <a:rPr lang="nb-NO" smtClean="0"/>
              <a:t>‹#›</a:t>
            </a:fld>
            <a:endParaRPr lang="nb-NO"/>
          </a:p>
        </p:txBody>
      </p:sp>
    </p:spTree>
    <p:extLst>
      <p:ext uri="{BB962C8B-B14F-4D97-AF65-F5344CB8AC3E}">
        <p14:creationId xmlns:p14="http://schemas.microsoft.com/office/powerpoint/2010/main" val="11298465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dato 4"/>
          <p:cNvSpPr>
            <a:spLocks noGrp="1"/>
          </p:cNvSpPr>
          <p:nvPr>
            <p:ph type="dt" sz="half" idx="10"/>
          </p:nvPr>
        </p:nvSpPr>
        <p:spPr/>
        <p:txBody>
          <a:bodyPr/>
          <a:lstStyle/>
          <a:p>
            <a:fld id="{9B08776F-4F44-4CB5-96FC-728F53A83609}" type="datetimeFigureOut">
              <a:rPr lang="nb-NO" smtClean="0"/>
              <a:t>16.09.2014</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D966FF7C-47F0-4982-A683-EEDAC942D5C7}" type="slidenum">
              <a:rPr lang="nb-NO" smtClean="0"/>
              <a:t>‹#›</a:t>
            </a:fld>
            <a:endParaRPr lang="nb-NO"/>
          </a:p>
        </p:txBody>
      </p:sp>
    </p:spTree>
    <p:extLst>
      <p:ext uri="{BB962C8B-B14F-4D97-AF65-F5344CB8AC3E}">
        <p14:creationId xmlns:p14="http://schemas.microsoft.com/office/powerpoint/2010/main" val="10127127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lvl1pPr>
          </a:lstStyle>
          <a:p>
            <a:r>
              <a:rPr lang="nb-NO" smtClean="0"/>
              <a:t>Klikk for å redigere tittelstil</a:t>
            </a:r>
            <a:endParaRPr lang="nb-NO"/>
          </a:p>
        </p:txBody>
      </p:sp>
      <p:sp>
        <p:nvSpPr>
          <p:cNvPr id="3" name="Plassholder f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4" name="Plassholder for inn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6" name="Plassholder for inn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7" name="Plassholder for dato 6"/>
          <p:cNvSpPr>
            <a:spLocks noGrp="1"/>
          </p:cNvSpPr>
          <p:nvPr>
            <p:ph type="dt" sz="half" idx="10"/>
          </p:nvPr>
        </p:nvSpPr>
        <p:spPr/>
        <p:txBody>
          <a:bodyPr/>
          <a:lstStyle/>
          <a:p>
            <a:fld id="{9B08776F-4F44-4CB5-96FC-728F53A83609}" type="datetimeFigureOut">
              <a:rPr lang="nb-NO" smtClean="0"/>
              <a:t>16.09.2014</a:t>
            </a:fld>
            <a:endParaRPr lang="nb-NO"/>
          </a:p>
        </p:txBody>
      </p:sp>
      <p:sp>
        <p:nvSpPr>
          <p:cNvPr id="8" name="Plassholder for bunntekst 7"/>
          <p:cNvSpPr>
            <a:spLocks noGrp="1"/>
          </p:cNvSpPr>
          <p:nvPr>
            <p:ph type="ftr" sz="quarter" idx="11"/>
          </p:nvPr>
        </p:nvSpPr>
        <p:spPr/>
        <p:txBody>
          <a:bodyPr/>
          <a:lstStyle/>
          <a:p>
            <a:endParaRPr lang="nb-NO"/>
          </a:p>
        </p:txBody>
      </p:sp>
      <p:sp>
        <p:nvSpPr>
          <p:cNvPr id="9" name="Plassholder for lysbildenummer 8"/>
          <p:cNvSpPr>
            <a:spLocks noGrp="1"/>
          </p:cNvSpPr>
          <p:nvPr>
            <p:ph type="sldNum" sz="quarter" idx="12"/>
          </p:nvPr>
        </p:nvSpPr>
        <p:spPr/>
        <p:txBody>
          <a:bodyPr/>
          <a:lstStyle/>
          <a:p>
            <a:fld id="{D966FF7C-47F0-4982-A683-EEDAC942D5C7}" type="slidenum">
              <a:rPr lang="nb-NO" smtClean="0"/>
              <a:t>‹#›</a:t>
            </a:fld>
            <a:endParaRPr lang="nb-NO"/>
          </a:p>
        </p:txBody>
      </p:sp>
    </p:spTree>
    <p:extLst>
      <p:ext uri="{BB962C8B-B14F-4D97-AF65-F5344CB8AC3E}">
        <p14:creationId xmlns:p14="http://schemas.microsoft.com/office/powerpoint/2010/main" val="15014275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dato 2"/>
          <p:cNvSpPr>
            <a:spLocks noGrp="1"/>
          </p:cNvSpPr>
          <p:nvPr>
            <p:ph type="dt" sz="half" idx="10"/>
          </p:nvPr>
        </p:nvSpPr>
        <p:spPr/>
        <p:txBody>
          <a:bodyPr/>
          <a:lstStyle/>
          <a:p>
            <a:fld id="{9B08776F-4F44-4CB5-96FC-728F53A83609}" type="datetimeFigureOut">
              <a:rPr lang="nb-NO" smtClean="0"/>
              <a:t>16.09.2014</a:t>
            </a:fld>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D966FF7C-47F0-4982-A683-EEDAC942D5C7}" type="slidenum">
              <a:rPr lang="nb-NO" smtClean="0"/>
              <a:t>‹#›</a:t>
            </a:fld>
            <a:endParaRPr lang="nb-NO"/>
          </a:p>
        </p:txBody>
      </p:sp>
    </p:spTree>
    <p:extLst>
      <p:ext uri="{BB962C8B-B14F-4D97-AF65-F5344CB8AC3E}">
        <p14:creationId xmlns:p14="http://schemas.microsoft.com/office/powerpoint/2010/main" val="28693335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9B08776F-4F44-4CB5-96FC-728F53A83609}" type="datetimeFigureOut">
              <a:rPr lang="nb-NO" smtClean="0"/>
              <a:t>16.09.2014</a:t>
            </a:fld>
            <a:endParaRPr lang="nb-NO"/>
          </a:p>
        </p:txBody>
      </p:sp>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D966FF7C-47F0-4982-A683-EEDAC942D5C7}" type="slidenum">
              <a:rPr lang="nb-NO" smtClean="0"/>
              <a:t>‹#›</a:t>
            </a:fld>
            <a:endParaRPr lang="nb-NO"/>
          </a:p>
        </p:txBody>
      </p:sp>
    </p:spTree>
    <p:extLst>
      <p:ext uri="{BB962C8B-B14F-4D97-AF65-F5344CB8AC3E}">
        <p14:creationId xmlns:p14="http://schemas.microsoft.com/office/powerpoint/2010/main" val="11813583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3008313" cy="1162050"/>
          </a:xfrm>
        </p:spPr>
        <p:txBody>
          <a:bodyPr anchor="b"/>
          <a:lstStyle>
            <a:lvl1pPr algn="l">
              <a:defRPr sz="2000" b="1"/>
            </a:lvl1pPr>
          </a:lstStyle>
          <a:p>
            <a:r>
              <a:rPr lang="nb-NO" smtClean="0"/>
              <a:t>Klikk for å redigere tittelstil</a:t>
            </a:r>
            <a:endParaRPr lang="nb-NO"/>
          </a:p>
        </p:txBody>
      </p:sp>
      <p:sp>
        <p:nvSpPr>
          <p:cNvPr id="3" name="Plassholder for inn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Plassholder for dato 4"/>
          <p:cNvSpPr>
            <a:spLocks noGrp="1"/>
          </p:cNvSpPr>
          <p:nvPr>
            <p:ph type="dt" sz="half" idx="10"/>
          </p:nvPr>
        </p:nvSpPr>
        <p:spPr/>
        <p:txBody>
          <a:bodyPr/>
          <a:lstStyle/>
          <a:p>
            <a:fld id="{9B08776F-4F44-4CB5-96FC-728F53A83609}" type="datetimeFigureOut">
              <a:rPr lang="nb-NO" smtClean="0"/>
              <a:t>16.09.2014</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D966FF7C-47F0-4982-A683-EEDAC942D5C7}" type="slidenum">
              <a:rPr lang="nb-NO" smtClean="0"/>
              <a:t>‹#›</a:t>
            </a:fld>
            <a:endParaRPr lang="nb-NO"/>
          </a:p>
        </p:txBody>
      </p:sp>
    </p:spTree>
    <p:extLst>
      <p:ext uri="{BB962C8B-B14F-4D97-AF65-F5344CB8AC3E}">
        <p14:creationId xmlns:p14="http://schemas.microsoft.com/office/powerpoint/2010/main" val="2106729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4800600"/>
            <a:ext cx="5486400" cy="566738"/>
          </a:xfrm>
        </p:spPr>
        <p:txBody>
          <a:bodyPr anchor="b"/>
          <a:lstStyle>
            <a:lvl1pPr algn="l">
              <a:defRPr sz="2000" b="1"/>
            </a:lvl1pPr>
          </a:lstStyle>
          <a:p>
            <a:r>
              <a:rPr lang="nb-NO" smtClean="0"/>
              <a:t>Klikk for å redigere tittelstil</a:t>
            </a:r>
            <a:endParaRPr lang="nb-NO"/>
          </a:p>
        </p:txBody>
      </p:sp>
      <p:sp>
        <p:nvSpPr>
          <p:cNvPr id="3" name="Plassholder for bil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Plassholder for dato 4"/>
          <p:cNvSpPr>
            <a:spLocks noGrp="1"/>
          </p:cNvSpPr>
          <p:nvPr>
            <p:ph type="dt" sz="half" idx="10"/>
          </p:nvPr>
        </p:nvSpPr>
        <p:spPr/>
        <p:txBody>
          <a:bodyPr/>
          <a:lstStyle/>
          <a:p>
            <a:fld id="{9B08776F-4F44-4CB5-96FC-728F53A83609}" type="datetimeFigureOut">
              <a:rPr lang="nb-NO" smtClean="0"/>
              <a:t>16.09.2014</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D966FF7C-47F0-4982-A683-EEDAC942D5C7}" type="slidenum">
              <a:rPr lang="nb-NO" smtClean="0"/>
              <a:t>‹#›</a:t>
            </a:fld>
            <a:endParaRPr lang="nb-NO"/>
          </a:p>
        </p:txBody>
      </p:sp>
    </p:spTree>
    <p:extLst>
      <p:ext uri="{BB962C8B-B14F-4D97-AF65-F5344CB8AC3E}">
        <p14:creationId xmlns:p14="http://schemas.microsoft.com/office/powerpoint/2010/main" val="30771902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b-NO" smtClean="0"/>
              <a:t>Klikk for å redigere tittelstil</a:t>
            </a:r>
            <a:endParaRPr lang="nb-NO"/>
          </a:p>
        </p:txBody>
      </p:sp>
      <p:sp>
        <p:nvSpPr>
          <p:cNvPr id="3" name="Plassholder f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08776F-4F44-4CB5-96FC-728F53A83609}" type="datetimeFigureOut">
              <a:rPr lang="nb-NO" smtClean="0"/>
              <a:t>16.09.2014</a:t>
            </a:fld>
            <a:endParaRPr lang="nb-NO"/>
          </a:p>
        </p:txBody>
      </p:sp>
      <p:sp>
        <p:nvSpPr>
          <p:cNvPr id="5" name="Plassholder for bunn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66FF7C-47F0-4982-A683-EEDAC942D5C7}" type="slidenum">
              <a:rPr lang="nb-NO" smtClean="0"/>
              <a:t>‹#›</a:t>
            </a:fld>
            <a:endParaRPr lang="nb-NO"/>
          </a:p>
        </p:txBody>
      </p:sp>
    </p:spTree>
    <p:extLst>
      <p:ext uri="{BB962C8B-B14F-4D97-AF65-F5344CB8AC3E}">
        <p14:creationId xmlns:p14="http://schemas.microsoft.com/office/powerpoint/2010/main" val="37999173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gif"/></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gif"/></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gif"/></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err="1" smtClean="0">
                <a:latin typeface="Aharoni" panose="02010803020104030203" pitchFamily="2" charset="-79"/>
                <a:cs typeface="Aharoni" panose="02010803020104030203" pitchFamily="2" charset="-79"/>
              </a:rPr>
              <a:t>NHFs</a:t>
            </a:r>
            <a:r>
              <a:rPr lang="nb-NO" dirty="0" smtClean="0">
                <a:latin typeface="Aharoni" panose="02010803020104030203" pitchFamily="2" charset="-79"/>
                <a:cs typeface="Aharoni" panose="02010803020104030203" pitchFamily="2" charset="-79"/>
              </a:rPr>
              <a:t> internasjonale arbeid</a:t>
            </a:r>
            <a:endParaRPr lang="nb-NO" dirty="0">
              <a:latin typeface="Aharoni" panose="02010803020104030203" pitchFamily="2" charset="-79"/>
              <a:cs typeface="Aharoni" panose="02010803020104030203" pitchFamily="2" charset="-79"/>
            </a:endParaRPr>
          </a:p>
        </p:txBody>
      </p:sp>
      <p:pic>
        <p:nvPicPr>
          <p:cNvPr id="5" name="Plassholder for innhold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177528" y="1600200"/>
            <a:ext cx="6788944" cy="452596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3" name="Bild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76256" y="5589240"/>
            <a:ext cx="2019935" cy="1112912"/>
          </a:xfrm>
          <a:prstGeom prst="rect">
            <a:avLst/>
          </a:prstGeom>
        </p:spPr>
      </p:pic>
    </p:spTree>
    <p:extLst>
      <p:ext uri="{BB962C8B-B14F-4D97-AF65-F5344CB8AC3E}">
        <p14:creationId xmlns:p14="http://schemas.microsoft.com/office/powerpoint/2010/main" val="10313371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84"/>
            <a:ext cx="8229600" cy="1143000"/>
          </a:xfrm>
        </p:spPr>
        <p:txBody>
          <a:bodyPr/>
          <a:lstStyle/>
          <a:p>
            <a:r>
              <a:rPr lang="nb-NO" dirty="0" smtClean="0"/>
              <a:t>Inkluderende utdanning</a:t>
            </a:r>
            <a:endParaRPr lang="nb-NO" dirty="0"/>
          </a:p>
        </p:txBody>
      </p:sp>
      <p:pic>
        <p:nvPicPr>
          <p:cNvPr id="6" name="Bild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76256" y="5589240"/>
            <a:ext cx="2019935" cy="1112912"/>
          </a:xfrm>
          <a:prstGeom prst="rect">
            <a:avLst/>
          </a:prstGeom>
        </p:spPr>
      </p:pic>
      <p:pic>
        <p:nvPicPr>
          <p:cNvPr id="7170" name="Picture 2" descr="C:\Users\kristini\Pictures\DSCF4818-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31640" y="1176515"/>
            <a:ext cx="6588224" cy="439352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Tree>
    <p:extLst>
      <p:ext uri="{BB962C8B-B14F-4D97-AF65-F5344CB8AC3E}">
        <p14:creationId xmlns:p14="http://schemas.microsoft.com/office/powerpoint/2010/main" val="3233623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2343" t="16267" r="597" b="11588"/>
          <a:stretch/>
        </p:blipFill>
        <p:spPr bwMode="auto">
          <a:xfrm>
            <a:off x="1835696" y="961696"/>
            <a:ext cx="5448468" cy="564380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 name="Rett pil 7"/>
          <p:cNvCxnSpPr/>
          <p:nvPr/>
        </p:nvCxnSpPr>
        <p:spPr>
          <a:xfrm flipH="1">
            <a:off x="5004048" y="5013176"/>
            <a:ext cx="2736304"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1" name="Rett pil 10"/>
          <p:cNvCxnSpPr/>
          <p:nvPr/>
        </p:nvCxnSpPr>
        <p:spPr>
          <a:xfrm flipH="1">
            <a:off x="5220072" y="4725144"/>
            <a:ext cx="2520280"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2" name="Rett pil 11"/>
          <p:cNvCxnSpPr/>
          <p:nvPr/>
        </p:nvCxnSpPr>
        <p:spPr>
          <a:xfrm flipH="1">
            <a:off x="5364088" y="3933056"/>
            <a:ext cx="2376264"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3" name="Rett pil 12"/>
          <p:cNvCxnSpPr/>
          <p:nvPr/>
        </p:nvCxnSpPr>
        <p:spPr>
          <a:xfrm flipH="1">
            <a:off x="5007074" y="6165304"/>
            <a:ext cx="2733278"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4" name="Rett pil 13"/>
          <p:cNvCxnSpPr/>
          <p:nvPr/>
        </p:nvCxnSpPr>
        <p:spPr>
          <a:xfrm flipH="1">
            <a:off x="5436096" y="1484784"/>
            <a:ext cx="2307282"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20" name="TekstSylinder 19"/>
          <p:cNvSpPr txBox="1"/>
          <p:nvPr/>
        </p:nvSpPr>
        <p:spPr>
          <a:xfrm>
            <a:off x="7743378" y="1268760"/>
            <a:ext cx="1221110" cy="369332"/>
          </a:xfrm>
          <a:prstGeom prst="rect">
            <a:avLst/>
          </a:prstGeom>
          <a:noFill/>
        </p:spPr>
        <p:txBody>
          <a:bodyPr wrap="square" rtlCol="0">
            <a:spAutoFit/>
          </a:bodyPr>
          <a:lstStyle/>
          <a:p>
            <a:r>
              <a:rPr lang="nb-NO" b="1" dirty="0" smtClean="0">
                <a:latin typeface="Calibri" panose="020F0502020204030204" pitchFamily="34" charset="0"/>
              </a:rPr>
              <a:t>Palestina</a:t>
            </a:r>
            <a:endParaRPr lang="nb-NO" b="1" dirty="0">
              <a:latin typeface="Calibri" panose="020F0502020204030204" pitchFamily="34" charset="0"/>
            </a:endParaRPr>
          </a:p>
        </p:txBody>
      </p:sp>
      <p:sp>
        <p:nvSpPr>
          <p:cNvPr id="23" name="TekstSylinder 22"/>
          <p:cNvSpPr txBox="1"/>
          <p:nvPr/>
        </p:nvSpPr>
        <p:spPr>
          <a:xfrm>
            <a:off x="7800427" y="4787860"/>
            <a:ext cx="1221110" cy="369332"/>
          </a:xfrm>
          <a:prstGeom prst="rect">
            <a:avLst/>
          </a:prstGeom>
          <a:noFill/>
        </p:spPr>
        <p:txBody>
          <a:bodyPr wrap="square" rtlCol="0">
            <a:spAutoFit/>
          </a:bodyPr>
          <a:lstStyle/>
          <a:p>
            <a:r>
              <a:rPr lang="nb-NO" b="1" dirty="0" smtClean="0">
                <a:latin typeface="Calibri" panose="020F0502020204030204" pitchFamily="34" charset="0"/>
              </a:rPr>
              <a:t>Zambia</a:t>
            </a:r>
            <a:endParaRPr lang="nb-NO" b="1" dirty="0">
              <a:latin typeface="Calibri" panose="020F0502020204030204" pitchFamily="34" charset="0"/>
            </a:endParaRPr>
          </a:p>
        </p:txBody>
      </p:sp>
      <p:sp>
        <p:nvSpPr>
          <p:cNvPr id="24" name="TekstSylinder 23"/>
          <p:cNvSpPr txBox="1"/>
          <p:nvPr/>
        </p:nvSpPr>
        <p:spPr>
          <a:xfrm>
            <a:off x="7800427" y="4509120"/>
            <a:ext cx="1221110" cy="369332"/>
          </a:xfrm>
          <a:prstGeom prst="rect">
            <a:avLst/>
          </a:prstGeom>
          <a:noFill/>
        </p:spPr>
        <p:txBody>
          <a:bodyPr wrap="square" rtlCol="0">
            <a:spAutoFit/>
          </a:bodyPr>
          <a:lstStyle/>
          <a:p>
            <a:r>
              <a:rPr lang="nb-NO" b="1" dirty="0" smtClean="0">
                <a:latin typeface="Calibri" panose="020F0502020204030204" pitchFamily="34" charset="0"/>
              </a:rPr>
              <a:t>Malawi</a:t>
            </a:r>
            <a:endParaRPr lang="nb-NO" b="1" dirty="0">
              <a:latin typeface="Calibri" panose="020F0502020204030204" pitchFamily="34" charset="0"/>
            </a:endParaRPr>
          </a:p>
        </p:txBody>
      </p:sp>
      <p:sp>
        <p:nvSpPr>
          <p:cNvPr id="25" name="TekstSylinder 24"/>
          <p:cNvSpPr txBox="1"/>
          <p:nvPr/>
        </p:nvSpPr>
        <p:spPr>
          <a:xfrm>
            <a:off x="7800427" y="3707740"/>
            <a:ext cx="1221110" cy="369332"/>
          </a:xfrm>
          <a:prstGeom prst="rect">
            <a:avLst/>
          </a:prstGeom>
          <a:noFill/>
        </p:spPr>
        <p:txBody>
          <a:bodyPr wrap="square" rtlCol="0">
            <a:spAutoFit/>
          </a:bodyPr>
          <a:lstStyle/>
          <a:p>
            <a:r>
              <a:rPr lang="nb-NO" b="1" dirty="0" smtClean="0">
                <a:latin typeface="Calibri" panose="020F0502020204030204" pitchFamily="34" charset="0"/>
              </a:rPr>
              <a:t>Uganda</a:t>
            </a:r>
            <a:endParaRPr lang="nb-NO" b="1" dirty="0">
              <a:latin typeface="Calibri" panose="020F0502020204030204" pitchFamily="34" charset="0"/>
            </a:endParaRPr>
          </a:p>
        </p:txBody>
      </p:sp>
      <p:sp>
        <p:nvSpPr>
          <p:cNvPr id="26" name="TekstSylinder 25"/>
          <p:cNvSpPr txBox="1"/>
          <p:nvPr/>
        </p:nvSpPr>
        <p:spPr>
          <a:xfrm>
            <a:off x="7800427" y="5939988"/>
            <a:ext cx="1221110" cy="369332"/>
          </a:xfrm>
          <a:prstGeom prst="rect">
            <a:avLst/>
          </a:prstGeom>
          <a:noFill/>
        </p:spPr>
        <p:txBody>
          <a:bodyPr wrap="square" rtlCol="0">
            <a:spAutoFit/>
          </a:bodyPr>
          <a:lstStyle/>
          <a:p>
            <a:r>
              <a:rPr lang="nb-NO" b="1" dirty="0" smtClean="0">
                <a:latin typeface="Calibri" panose="020F0502020204030204" pitchFamily="34" charset="0"/>
              </a:rPr>
              <a:t>Lesotho</a:t>
            </a:r>
            <a:endParaRPr lang="nb-NO" b="1" dirty="0">
              <a:latin typeface="Calibri" panose="020F0502020204030204" pitchFamily="34" charset="0"/>
            </a:endParaRPr>
          </a:p>
        </p:txBody>
      </p:sp>
      <p:cxnSp>
        <p:nvCxnSpPr>
          <p:cNvPr id="27" name="Rett pil 26"/>
          <p:cNvCxnSpPr/>
          <p:nvPr/>
        </p:nvCxnSpPr>
        <p:spPr>
          <a:xfrm>
            <a:off x="1403648" y="6165304"/>
            <a:ext cx="3035746"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30" name="Rett pil 29"/>
          <p:cNvCxnSpPr/>
          <p:nvPr/>
        </p:nvCxnSpPr>
        <p:spPr>
          <a:xfrm>
            <a:off x="1403648" y="4365104"/>
            <a:ext cx="3960440"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34" name="TekstSylinder 33"/>
          <p:cNvSpPr txBox="1"/>
          <p:nvPr/>
        </p:nvSpPr>
        <p:spPr>
          <a:xfrm>
            <a:off x="254546" y="5947621"/>
            <a:ext cx="1221110" cy="369332"/>
          </a:xfrm>
          <a:prstGeom prst="rect">
            <a:avLst/>
          </a:prstGeom>
          <a:noFill/>
        </p:spPr>
        <p:txBody>
          <a:bodyPr wrap="square" rtlCol="0">
            <a:spAutoFit/>
          </a:bodyPr>
          <a:lstStyle/>
          <a:p>
            <a:r>
              <a:rPr lang="nb-NO" b="1" dirty="0" smtClean="0">
                <a:latin typeface="Calibri" panose="020F0502020204030204" pitchFamily="34" charset="0"/>
              </a:rPr>
              <a:t>Sør Afrika</a:t>
            </a:r>
            <a:endParaRPr lang="nb-NO" b="1" dirty="0">
              <a:latin typeface="Calibri" panose="020F0502020204030204" pitchFamily="34" charset="0"/>
            </a:endParaRPr>
          </a:p>
        </p:txBody>
      </p:sp>
      <p:sp>
        <p:nvSpPr>
          <p:cNvPr id="35" name="TekstSylinder 34"/>
          <p:cNvSpPr txBox="1"/>
          <p:nvPr/>
        </p:nvSpPr>
        <p:spPr>
          <a:xfrm>
            <a:off x="398562" y="4139788"/>
            <a:ext cx="1221110" cy="369332"/>
          </a:xfrm>
          <a:prstGeom prst="rect">
            <a:avLst/>
          </a:prstGeom>
          <a:noFill/>
        </p:spPr>
        <p:txBody>
          <a:bodyPr wrap="square" rtlCol="0">
            <a:spAutoFit/>
          </a:bodyPr>
          <a:lstStyle/>
          <a:p>
            <a:r>
              <a:rPr lang="nb-NO" b="1" dirty="0" smtClean="0">
                <a:latin typeface="Calibri" panose="020F0502020204030204" pitchFamily="34" charset="0"/>
              </a:rPr>
              <a:t>Zanzibar</a:t>
            </a:r>
            <a:endParaRPr lang="nb-NO" b="1" dirty="0">
              <a:latin typeface="Calibri" panose="020F0502020204030204" pitchFamily="34" charset="0"/>
            </a:endParaRPr>
          </a:p>
        </p:txBody>
      </p:sp>
      <p:sp>
        <p:nvSpPr>
          <p:cNvPr id="18" name="Tittel 1"/>
          <p:cNvSpPr>
            <a:spLocks noGrp="1"/>
          </p:cNvSpPr>
          <p:nvPr>
            <p:ph type="title"/>
          </p:nvPr>
        </p:nvSpPr>
        <p:spPr>
          <a:xfrm>
            <a:off x="457200" y="44624"/>
            <a:ext cx="8229600" cy="706090"/>
          </a:xfrm>
        </p:spPr>
        <p:txBody>
          <a:bodyPr>
            <a:normAutofit fontScale="90000"/>
          </a:bodyPr>
          <a:lstStyle/>
          <a:p>
            <a:r>
              <a:rPr lang="nb-NO" dirty="0" smtClean="0"/>
              <a:t>Hvor jobber vi?</a:t>
            </a:r>
            <a:endParaRPr lang="nb-NO" dirty="0"/>
          </a:p>
        </p:txBody>
      </p:sp>
    </p:spTree>
    <p:extLst>
      <p:ext uri="{BB962C8B-B14F-4D97-AF65-F5344CB8AC3E}">
        <p14:creationId xmlns:p14="http://schemas.microsoft.com/office/powerpoint/2010/main" val="34822246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57200" y="476672"/>
            <a:ext cx="8229600" cy="648072"/>
          </a:xfrm>
        </p:spPr>
        <p:txBody>
          <a:bodyPr>
            <a:normAutofit fontScale="90000"/>
          </a:bodyPr>
          <a:lstStyle/>
          <a:p>
            <a:r>
              <a:rPr lang="nb-NO" b="1" dirty="0" smtClean="0">
                <a:latin typeface="Arial Narrow" pitchFamily="34" charset="0"/>
              </a:rPr>
              <a:t>Rammeplanen</a:t>
            </a:r>
            <a:r>
              <a:rPr lang="nb-NO" dirty="0" smtClean="0"/>
              <a:t/>
            </a:r>
            <a:br>
              <a:rPr lang="nb-NO" dirty="0" smtClean="0"/>
            </a:br>
            <a:endParaRPr lang="nb-NO" dirty="0"/>
          </a:p>
        </p:txBody>
      </p:sp>
      <p:sp>
        <p:nvSpPr>
          <p:cNvPr id="7" name="Plassholder for innhold 6"/>
          <p:cNvSpPr>
            <a:spLocks noGrp="1"/>
          </p:cNvSpPr>
          <p:nvPr>
            <p:ph idx="1"/>
          </p:nvPr>
        </p:nvSpPr>
        <p:spPr/>
        <p:txBody>
          <a:bodyPr>
            <a:normAutofit/>
          </a:bodyPr>
          <a:lstStyle/>
          <a:p>
            <a:pPr marL="0" indent="0">
              <a:buNone/>
            </a:pPr>
            <a:r>
              <a:rPr lang="nb-NO" dirty="0" smtClean="0">
                <a:latin typeface="+mj-lt"/>
              </a:rPr>
              <a:t>Det </a:t>
            </a:r>
            <a:r>
              <a:rPr lang="nb-NO" dirty="0">
                <a:latin typeface="+mj-lt"/>
              </a:rPr>
              <a:t>internasjonale utviklingsarbeidet er </a:t>
            </a:r>
            <a:r>
              <a:rPr lang="nb-NO" sz="3600" b="1" dirty="0">
                <a:latin typeface="+mj-lt"/>
              </a:rPr>
              <a:t>godt synlig </a:t>
            </a:r>
            <a:r>
              <a:rPr lang="nb-NO" dirty="0">
                <a:latin typeface="+mj-lt"/>
              </a:rPr>
              <a:t>i hele organisasjonen</a:t>
            </a:r>
          </a:p>
          <a:p>
            <a:pPr marL="0" indent="0">
              <a:buNone/>
            </a:pPr>
            <a:endParaRPr lang="nb-NO" dirty="0" smtClean="0">
              <a:latin typeface="+mj-lt"/>
            </a:endParaRPr>
          </a:p>
          <a:p>
            <a:pPr marL="0" indent="0">
              <a:buNone/>
            </a:pPr>
            <a:r>
              <a:rPr lang="nb-NO" dirty="0" smtClean="0">
                <a:latin typeface="+mj-lt"/>
              </a:rPr>
              <a:t>NHF </a:t>
            </a:r>
            <a:r>
              <a:rPr lang="nb-NO" dirty="0">
                <a:latin typeface="+mj-lt"/>
              </a:rPr>
              <a:t>skal utvikle </a:t>
            </a:r>
            <a:r>
              <a:rPr lang="nb-NO" sz="3600" b="1" dirty="0">
                <a:latin typeface="+mj-lt"/>
              </a:rPr>
              <a:t>mer målrettet informasjon </a:t>
            </a:r>
            <a:r>
              <a:rPr lang="nb-NO" dirty="0">
                <a:latin typeface="+mj-lt"/>
              </a:rPr>
              <a:t>og sørge for bedre intern informasjonsflyt og </a:t>
            </a:r>
            <a:r>
              <a:rPr lang="nb-NO" sz="3600" b="1" dirty="0">
                <a:latin typeface="+mj-lt"/>
              </a:rPr>
              <a:t>bredere gjensidig deltagelse</a:t>
            </a:r>
            <a:r>
              <a:rPr lang="nb-NO" dirty="0">
                <a:latin typeface="+mj-lt"/>
              </a:rPr>
              <a:t> i interne fora på tvers av organisasjonen</a:t>
            </a:r>
          </a:p>
          <a:p>
            <a:endParaRPr lang="nb-NO" dirty="0"/>
          </a:p>
        </p:txBody>
      </p:sp>
    </p:spTree>
    <p:extLst>
      <p:ext uri="{BB962C8B-B14F-4D97-AF65-F5344CB8AC3E}">
        <p14:creationId xmlns:p14="http://schemas.microsoft.com/office/powerpoint/2010/main" val="14979768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57200" y="274638"/>
            <a:ext cx="8229600" cy="346050"/>
          </a:xfrm>
        </p:spPr>
        <p:txBody>
          <a:bodyPr>
            <a:normAutofit fontScale="90000"/>
          </a:bodyPr>
          <a:lstStyle/>
          <a:p>
            <a:endParaRPr lang="nb-NO" dirty="0"/>
          </a:p>
        </p:txBody>
      </p:sp>
      <p:sp>
        <p:nvSpPr>
          <p:cNvPr id="3" name="Plassholder for innhold 2"/>
          <p:cNvSpPr>
            <a:spLocks noGrp="1"/>
          </p:cNvSpPr>
          <p:nvPr>
            <p:ph idx="1"/>
          </p:nvPr>
        </p:nvSpPr>
        <p:spPr>
          <a:xfrm>
            <a:off x="467544" y="692696"/>
            <a:ext cx="8229600" cy="5544616"/>
          </a:xfrm>
        </p:spPr>
        <p:txBody>
          <a:bodyPr>
            <a:normAutofit fontScale="92500"/>
          </a:bodyPr>
          <a:lstStyle/>
          <a:p>
            <a:pPr marL="0" indent="0">
              <a:buNone/>
            </a:pPr>
            <a:r>
              <a:rPr lang="nb-NO" sz="3600" b="1" dirty="0">
                <a:latin typeface="+mj-lt"/>
              </a:rPr>
              <a:t>Tillitsvalgte driver holdningsskapende </a:t>
            </a:r>
            <a:r>
              <a:rPr lang="nb-NO" sz="3600" dirty="0">
                <a:latin typeface="+mj-lt"/>
              </a:rPr>
              <a:t>og interessefremmede arbeid blant </a:t>
            </a:r>
            <a:r>
              <a:rPr lang="nb-NO" sz="3600" dirty="0" err="1">
                <a:latin typeface="+mj-lt"/>
              </a:rPr>
              <a:t>NHFs</a:t>
            </a:r>
            <a:r>
              <a:rPr lang="nb-NO" sz="3600" dirty="0">
                <a:latin typeface="+mj-lt"/>
              </a:rPr>
              <a:t> medlemmer for </a:t>
            </a:r>
            <a:r>
              <a:rPr lang="nb-NO" sz="3600" b="1" dirty="0">
                <a:latin typeface="+mj-lt"/>
              </a:rPr>
              <a:t>å bidra til økt forståelse og engasjement </a:t>
            </a:r>
            <a:r>
              <a:rPr lang="nb-NO" sz="3600" dirty="0">
                <a:latin typeface="+mj-lt"/>
              </a:rPr>
              <a:t>for arbeidet som organisasjonen gjør innen internasjonalt utviklingsarbeid.</a:t>
            </a:r>
          </a:p>
          <a:p>
            <a:pPr marL="0" indent="0">
              <a:buNone/>
            </a:pPr>
            <a:endParaRPr lang="nb-NO" sz="3600" dirty="0" smtClean="0">
              <a:latin typeface="+mj-lt"/>
            </a:endParaRPr>
          </a:p>
          <a:p>
            <a:pPr marL="0" indent="0">
              <a:buNone/>
            </a:pPr>
            <a:r>
              <a:rPr lang="nb-NO" sz="3600" dirty="0" smtClean="0">
                <a:latin typeface="+mj-lt"/>
              </a:rPr>
              <a:t>Det </a:t>
            </a:r>
            <a:r>
              <a:rPr lang="nb-NO" sz="3600" dirty="0">
                <a:latin typeface="+mj-lt"/>
              </a:rPr>
              <a:t>legges til rette for at </a:t>
            </a:r>
            <a:r>
              <a:rPr lang="nb-NO" sz="3600" b="1" dirty="0">
                <a:latin typeface="+mj-lt"/>
              </a:rPr>
              <a:t>medlemmer kan bidra økonomisk og engasjere seg</a:t>
            </a:r>
            <a:r>
              <a:rPr lang="nb-NO" sz="3600" dirty="0">
                <a:latin typeface="+mj-lt"/>
              </a:rPr>
              <a:t> i kampanjer og liknende tiltak for å styrke det økonomiske fundamentet på dette innsatsområdet</a:t>
            </a:r>
            <a:r>
              <a:rPr lang="nb-NO" dirty="0">
                <a:latin typeface="+mj-lt"/>
              </a:rPr>
              <a:t>. </a:t>
            </a:r>
          </a:p>
          <a:p>
            <a:endParaRPr lang="nb-NO" dirty="0">
              <a:latin typeface="+mj-lt"/>
            </a:endParaRPr>
          </a:p>
        </p:txBody>
      </p:sp>
    </p:spTree>
    <p:extLst>
      <p:ext uri="{BB962C8B-B14F-4D97-AF65-F5344CB8AC3E}">
        <p14:creationId xmlns:p14="http://schemas.microsoft.com/office/powerpoint/2010/main" val="16815948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Tanken vår</a:t>
            </a:r>
            <a:endParaRPr lang="nb-NO" dirty="0"/>
          </a:p>
        </p:txBody>
      </p:sp>
      <p:sp>
        <p:nvSpPr>
          <p:cNvPr id="3" name="Plassholder for innhold 2"/>
          <p:cNvSpPr>
            <a:spLocks noGrp="1"/>
          </p:cNvSpPr>
          <p:nvPr>
            <p:ph idx="1"/>
          </p:nvPr>
        </p:nvSpPr>
        <p:spPr/>
        <p:txBody>
          <a:bodyPr/>
          <a:lstStyle/>
          <a:p>
            <a:r>
              <a:rPr lang="nb-NO" dirty="0" smtClean="0"/>
              <a:t>Er at vi har ikke og vil ikke, oppnå målene</a:t>
            </a:r>
          </a:p>
          <a:p>
            <a:pPr marL="0" indent="0">
              <a:buNone/>
            </a:pPr>
            <a:r>
              <a:rPr lang="nb-NO" dirty="0" smtClean="0"/>
              <a:t>for internasjonalt arbeid i nåværende rammeplan.</a:t>
            </a:r>
          </a:p>
          <a:p>
            <a:pPr marL="0" indent="0">
              <a:buNone/>
            </a:pPr>
            <a:endParaRPr lang="nb-NO" dirty="0"/>
          </a:p>
          <a:p>
            <a:pPr marL="0" indent="0">
              <a:buNone/>
            </a:pPr>
            <a:r>
              <a:rPr lang="nb-NO" dirty="0" smtClean="0"/>
              <a:t>Derfor, mener vi at målene burde videreføres i ny rammeplan 2015-2017 med ny giv!</a:t>
            </a:r>
          </a:p>
          <a:p>
            <a:pPr marL="0" indent="0">
              <a:buNone/>
            </a:pPr>
            <a:endParaRPr lang="nb-NO" dirty="0"/>
          </a:p>
        </p:txBody>
      </p:sp>
    </p:spTree>
    <p:extLst>
      <p:ext uri="{BB962C8B-B14F-4D97-AF65-F5344CB8AC3E}">
        <p14:creationId xmlns:p14="http://schemas.microsoft.com/office/powerpoint/2010/main" val="35412592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57200" y="125760"/>
            <a:ext cx="8229600" cy="1143000"/>
          </a:xfrm>
        </p:spPr>
        <p:txBody>
          <a:bodyPr/>
          <a:lstStyle/>
          <a:p>
            <a:r>
              <a:rPr lang="nb-NO" dirty="0" smtClean="0"/>
              <a:t>Likemannsarbeid</a:t>
            </a:r>
            <a:endParaRPr lang="nb-NO" dirty="0"/>
          </a:p>
        </p:txBody>
      </p:sp>
      <p:pic>
        <p:nvPicPr>
          <p:cNvPr id="5" name="Picture 2" descr="C:\Users\kristini\AppData\Local\Microsoft\Windows\Temporary Internet Files\Content.Outlook\DBS5JQNO\Malawi PGT 2013 HRes jpeg-1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7608" y="1228761"/>
            <a:ext cx="7310818" cy="4864535"/>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4" name="Bild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76256" y="5589240"/>
            <a:ext cx="2019935" cy="1112912"/>
          </a:xfrm>
          <a:prstGeom prst="rect">
            <a:avLst/>
          </a:prstGeom>
        </p:spPr>
      </p:pic>
    </p:spTree>
    <p:extLst>
      <p:ext uri="{BB962C8B-B14F-4D97-AF65-F5344CB8AC3E}">
        <p14:creationId xmlns:p14="http://schemas.microsoft.com/office/powerpoint/2010/main" val="18244429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C:\Users\kristini\AppData\Local\Microsoft\Windows\Temporary Internet Files\Content.Outlook\DBS5JQNO\Agnes and Sunday Awer PSG (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02632" y="404664"/>
            <a:ext cx="4515966" cy="602128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2" name="Tittel 1"/>
          <p:cNvSpPr>
            <a:spLocks noGrp="1"/>
          </p:cNvSpPr>
          <p:nvPr>
            <p:ph type="title"/>
          </p:nvPr>
        </p:nvSpPr>
        <p:spPr/>
        <p:txBody>
          <a:bodyPr/>
          <a:lstStyle/>
          <a:p>
            <a:r>
              <a:rPr lang="nb-NO" dirty="0" smtClean="0"/>
              <a:t>Foreldregrupper</a:t>
            </a:r>
            <a:endParaRPr lang="nb-NO" dirty="0"/>
          </a:p>
        </p:txBody>
      </p:sp>
      <p:pic>
        <p:nvPicPr>
          <p:cNvPr id="4" name="Bild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76256" y="5589240"/>
            <a:ext cx="2019935" cy="1112912"/>
          </a:xfrm>
          <a:prstGeom prst="rect">
            <a:avLst/>
          </a:prstGeom>
        </p:spPr>
      </p:pic>
    </p:spTree>
    <p:extLst>
      <p:ext uri="{BB962C8B-B14F-4D97-AF65-F5344CB8AC3E}">
        <p14:creationId xmlns:p14="http://schemas.microsoft.com/office/powerpoint/2010/main" val="1973489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57200" y="188640"/>
            <a:ext cx="8229600" cy="1143000"/>
          </a:xfrm>
        </p:spPr>
        <p:txBody>
          <a:bodyPr/>
          <a:lstStyle/>
          <a:p>
            <a:r>
              <a:rPr lang="nb-NO" dirty="0" smtClean="0"/>
              <a:t>Levekår</a:t>
            </a:r>
            <a:endParaRPr lang="nb-NO" dirty="0"/>
          </a:p>
        </p:txBody>
      </p:sp>
      <p:pic>
        <p:nvPicPr>
          <p:cNvPr id="4" name="Plassholder for innhold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234877" y="1340768"/>
            <a:ext cx="4857403" cy="485740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41423603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ssholder for innhold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177528" y="1600200"/>
            <a:ext cx="6788944" cy="452596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5" name="Bild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76256" y="5589240"/>
            <a:ext cx="2019935" cy="1112912"/>
          </a:xfrm>
          <a:prstGeom prst="rect">
            <a:avLst/>
          </a:prstGeom>
        </p:spPr>
      </p:pic>
      <p:sp>
        <p:nvSpPr>
          <p:cNvPr id="6" name="Tittel 1"/>
          <p:cNvSpPr>
            <a:spLocks noGrp="1"/>
          </p:cNvSpPr>
          <p:nvPr>
            <p:ph type="title"/>
          </p:nvPr>
        </p:nvSpPr>
        <p:spPr/>
        <p:txBody>
          <a:bodyPr/>
          <a:lstStyle/>
          <a:p>
            <a:r>
              <a:rPr lang="nb-NO" dirty="0" smtClean="0"/>
              <a:t>Levekår</a:t>
            </a:r>
            <a:endParaRPr lang="nb-NO" dirty="0"/>
          </a:p>
        </p:txBody>
      </p:sp>
    </p:spTree>
    <p:extLst>
      <p:ext uri="{BB962C8B-B14F-4D97-AF65-F5344CB8AC3E}">
        <p14:creationId xmlns:p14="http://schemas.microsoft.com/office/powerpoint/2010/main" val="1443167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760" y="1124744"/>
            <a:ext cx="4022555" cy="535225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
        <p:nvSpPr>
          <p:cNvPr id="2" name="Tittel 1"/>
          <p:cNvSpPr>
            <a:spLocks noGrp="1"/>
          </p:cNvSpPr>
          <p:nvPr>
            <p:ph type="title"/>
          </p:nvPr>
        </p:nvSpPr>
        <p:spPr>
          <a:xfrm>
            <a:off x="457200" y="-27384"/>
            <a:ext cx="8229600" cy="1143000"/>
          </a:xfrm>
        </p:spPr>
        <p:txBody>
          <a:bodyPr/>
          <a:lstStyle/>
          <a:p>
            <a:r>
              <a:rPr lang="nb-NO" dirty="0" smtClean="0"/>
              <a:t>Inkluderende utdanning</a:t>
            </a:r>
            <a:endParaRPr lang="nb-NO" dirty="0"/>
          </a:p>
        </p:txBody>
      </p:sp>
      <p:pic>
        <p:nvPicPr>
          <p:cNvPr id="6" name="Bild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76256" y="5589240"/>
            <a:ext cx="2019935" cy="1112912"/>
          </a:xfrm>
          <a:prstGeom prst="rect">
            <a:avLst/>
          </a:prstGeom>
        </p:spPr>
      </p:pic>
    </p:spTree>
    <p:extLst>
      <p:ext uri="{BB962C8B-B14F-4D97-AF65-F5344CB8AC3E}">
        <p14:creationId xmlns:p14="http://schemas.microsoft.com/office/powerpoint/2010/main" val="108968561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41BB5C59AAC7AC4F8E19A44ADB5B83EF" ma:contentTypeVersion="3" ma:contentTypeDescription="Opprett et nytt dokument." ma:contentTypeScope="" ma:versionID="c4008f9367157c2254a4102d22301d0a">
  <xsd:schema xmlns:xsd="http://www.w3.org/2001/XMLSchema" xmlns:xs="http://www.w3.org/2001/XMLSchema" xmlns:p="http://schemas.microsoft.com/office/2006/metadata/properties" xmlns:ns2="91b1478a-a65c-4a20-a811-a5013382a7e3" xmlns:ns3="241b471f-05ac-424d-ae1c-0b29cd910a55" targetNamespace="http://schemas.microsoft.com/office/2006/metadata/properties" ma:root="true" ma:fieldsID="2c2c9f34526a00eda2e5a72603ac1323" ns2:_="" ns3:_="">
    <xsd:import namespace="91b1478a-a65c-4a20-a811-a5013382a7e3"/>
    <xsd:import namespace="241b471f-05ac-424d-ae1c-0b29cd910a55"/>
    <xsd:element name="properties">
      <xsd:complexType>
        <xsd:sequence>
          <xsd:element name="documentManagement">
            <xsd:complexType>
              <xsd:all>
                <xsd:element ref="ns2:TaxCatchAll" minOccurs="0"/>
                <xsd:element ref="ns2:TaxCatchAllLabel" minOccurs="0"/>
                <xsd:element ref="ns2:OrganisasjonsleddTaxHTField0" minOccurs="0"/>
                <xsd:element ref="ns2:ÅrTaxHTField0" minOccurs="0"/>
                <xsd:element ref="ns3:P0000000000000000000000000000001"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1b1478a-a65c-4a20-a811-a5013382a7e3" elementFormDefault="qualified">
    <xsd:import namespace="http://schemas.microsoft.com/office/2006/documentManagement/types"/>
    <xsd:import namespace="http://schemas.microsoft.com/office/infopath/2007/PartnerControls"/>
    <xsd:element name="TaxCatchAll" ma:index="8" nillable="true" ma:displayName="Taxonomy Catch All Column" ma:hidden="true" ma:list="{894bb8fc-9f52-4785-92ed-4626d0d51436}" ma:internalName="TaxCatchAll" ma:showField="CatchAllData" ma:web="91b1478a-a65c-4a20-a811-a5013382a7e3">
      <xsd:complexType>
        <xsd:complexContent>
          <xsd:extension base="dms:MultiChoiceLookup">
            <xsd:sequence>
              <xsd:element name="Value" type="dms:Lookup" maxOccurs="unbounded" minOccurs="0" nillable="true"/>
            </xsd:sequence>
          </xsd:extension>
        </xsd:complexContent>
      </xsd:complexType>
    </xsd:element>
    <xsd:element name="TaxCatchAllLabel" ma:index="9" nillable="true" ma:displayName="Taxonomy Catch All Column1" ma:hidden="true" ma:list="{894bb8fc-9f52-4785-92ed-4626d0d51436}" ma:internalName="TaxCatchAllLabel" ma:readOnly="true" ma:showField="CatchAllDataLabel" ma:web="91b1478a-a65c-4a20-a811-a5013382a7e3">
      <xsd:complexType>
        <xsd:complexContent>
          <xsd:extension base="dms:MultiChoiceLookup">
            <xsd:sequence>
              <xsd:element name="Value" type="dms:Lookup" maxOccurs="unbounded" minOccurs="0" nillable="true"/>
            </xsd:sequence>
          </xsd:extension>
        </xsd:complexContent>
      </xsd:complexType>
    </xsd:element>
    <xsd:element name="OrganisasjonsleddTaxHTField0" ma:index="10" nillable="true" ma:taxonomy="true" ma:internalName="OrganisasjonsleddTaxHTField0" ma:taxonomyFieldName="Organisasjonsledd" ma:displayName="Organisasjonsledd" ma:readOnly="false" ma:default="" ma:fieldId="{52f30d27-ccc7-4417-a385-bd534cfc66b7}" ma:taxonomyMulti="true" ma:sspId="61cb522a-a89f-4732-ae6c-d0a3bc5d0c25" ma:termSetId="8741f715-3256-4674-b1bf-ff5321da3184" ma:anchorId="00000000-0000-0000-0000-000000000000" ma:open="false" ma:isKeyword="false">
      <xsd:complexType>
        <xsd:sequence>
          <xsd:element ref="pc:Terms" minOccurs="0" maxOccurs="1"/>
        </xsd:sequence>
      </xsd:complexType>
    </xsd:element>
    <xsd:element name="ÅrTaxHTField0" ma:index="13" nillable="true" ma:taxonomy="true" ma:internalName="_x00c5_rTaxHTField0" ma:taxonomyFieldName="_x00c5_r" ma:displayName="År" ma:readOnly="false" ma:default="" ma:fieldId="{19122887-7303-43d7-aee5-8ec15a8d2d05}" ma:taxonomyMulti="true" ma:sspId="61cb522a-a89f-4732-ae6c-d0a3bc5d0c25" ma:termSetId="51472867-d2b2-42a5-9f49-5eba00a44855"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41b471f-05ac-424d-ae1c-0b29cd910a55" elementFormDefault="qualified">
    <xsd:import namespace="http://schemas.microsoft.com/office/2006/documentManagement/types"/>
    <xsd:import namespace="http://schemas.microsoft.com/office/infopath/2007/PartnerControls"/>
    <xsd:element name="P0000000000000000000000000000001" ma:index="14" nillable="true" ma:displayName="Accessibility" ma:internalName="P0000000000000000000000000000001" ma:readOnly="true">
      <xsd:complexType>
        <xsd:complexContent>
          <xsd:extension base="dms:URL">
            <xsd:sequence>
              <xsd:element name="Url" type="dms:ValidUrl" minOccurs="0" nillable="true"/>
              <xsd:element name="Description" type="xsd:string"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91b1478a-a65c-4a20-a811-a5013382a7e3"/>
    <ÅrTaxHTField0 xmlns="91b1478a-a65c-4a20-a811-a5013382a7e3">
      <Terms xmlns="http://schemas.microsoft.com/office/infopath/2007/PartnerControls"/>
    </ÅrTaxHTField0>
    <OrganisasjonsleddTaxHTField0 xmlns="91b1478a-a65c-4a20-a811-a5013382a7e3">
      <Terms xmlns="http://schemas.microsoft.com/office/infopath/2007/PartnerControls"/>
    </OrganisasjonsleddTaxHTField0>
  </documentManagement>
</p:properties>
</file>

<file path=customXml/itemProps1.xml><?xml version="1.0" encoding="utf-8"?>
<ds:datastoreItem xmlns:ds="http://schemas.openxmlformats.org/officeDocument/2006/customXml" ds:itemID="{A05E9B6C-AFCC-4209-A3BE-472CACB199E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1b1478a-a65c-4a20-a811-a5013382a7e3"/>
    <ds:schemaRef ds:uri="241b471f-05ac-424d-ae1c-0b29cd910a5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CC993B1-A701-4ABC-9747-D43048DA93B2}">
  <ds:schemaRefs>
    <ds:schemaRef ds:uri="http://schemas.microsoft.com/sharepoint/v3/contenttype/forms"/>
  </ds:schemaRefs>
</ds:datastoreItem>
</file>

<file path=customXml/itemProps3.xml><?xml version="1.0" encoding="utf-8"?>
<ds:datastoreItem xmlns:ds="http://schemas.openxmlformats.org/officeDocument/2006/customXml" ds:itemID="{697A43E2-33AB-4F6A-BEA1-25D13C28DDCD}">
  <ds:schemaRefs>
    <ds:schemaRef ds:uri="http://purl.org/dc/dcmitype/"/>
    <ds:schemaRef ds:uri="http://purl.org/dc/elements/1.1/"/>
    <ds:schemaRef ds:uri="http://www.w3.org/XML/1998/namespace"/>
    <ds:schemaRef ds:uri="http://purl.org/dc/terms/"/>
    <ds:schemaRef ds:uri="http://schemas.microsoft.com/office/2006/documentManagement/types"/>
    <ds:schemaRef ds:uri="91b1478a-a65c-4a20-a811-a5013382a7e3"/>
    <ds:schemaRef ds:uri="http://schemas.microsoft.com/office/infopath/2007/PartnerControls"/>
    <ds:schemaRef ds:uri="http://schemas.openxmlformats.org/package/2006/metadata/core-properties"/>
    <ds:schemaRef ds:uri="241b471f-05ac-424d-ae1c-0b29cd910a55"/>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7405</TotalTime>
  <Words>919</Words>
  <Application>Microsoft Office PowerPoint</Application>
  <PresentationFormat>Skjermfremvisning (4:3)</PresentationFormat>
  <Paragraphs>58</Paragraphs>
  <Slides>11</Slides>
  <Notes>10</Notes>
  <HiddenSlides>0</HiddenSlides>
  <MMClips>0</MMClips>
  <ScaleCrop>false</ScaleCrop>
  <HeadingPairs>
    <vt:vector size="4" baseType="variant">
      <vt:variant>
        <vt:lpstr>Tema</vt:lpstr>
      </vt:variant>
      <vt:variant>
        <vt:i4>1</vt:i4>
      </vt:variant>
      <vt:variant>
        <vt:lpstr>Lysbildetitler</vt:lpstr>
      </vt:variant>
      <vt:variant>
        <vt:i4>11</vt:i4>
      </vt:variant>
    </vt:vector>
  </HeadingPairs>
  <TitlesOfParts>
    <vt:vector size="12" baseType="lpstr">
      <vt:lpstr>Office-tema</vt:lpstr>
      <vt:lpstr>NHFs internasjonale arbeid</vt:lpstr>
      <vt:lpstr>Rammeplanen </vt:lpstr>
      <vt:lpstr>PowerPoint-presentasjon</vt:lpstr>
      <vt:lpstr>Tanken vår</vt:lpstr>
      <vt:lpstr>Likemannsarbeid</vt:lpstr>
      <vt:lpstr>Foreldregrupper</vt:lpstr>
      <vt:lpstr>Levekår</vt:lpstr>
      <vt:lpstr>Levekår</vt:lpstr>
      <vt:lpstr>Inkluderende utdanning</vt:lpstr>
      <vt:lpstr>Inkluderende utdanning</vt:lpstr>
      <vt:lpstr>Hvor jobber vi?</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kristini</dc:creator>
  <cp:lastModifiedBy>Arnstein Grendahl</cp:lastModifiedBy>
  <cp:revision>64</cp:revision>
  <cp:lastPrinted>2014-09-12T10:35:43Z</cp:lastPrinted>
  <dcterms:created xsi:type="dcterms:W3CDTF">2014-03-20T09:42:51Z</dcterms:created>
  <dcterms:modified xsi:type="dcterms:W3CDTF">2014-09-16T07:40:45Z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0x01010041BB5C59AAC7AC4F8E19A44ADB5B83EF</vt:lpwstr>
  </property>
  <property fmtid="{D5CDD505-2E9C-101B-9397-08002B2CF9AE}" pid="3" name="År">
    <vt:lpwstr/>
  </property>
  <property fmtid="{D5CDD505-2E9C-101B-9397-08002B2CF9AE}" pid="4" name="Organisasjonsledd">
    <vt:lpwstr/>
  </property>
</Properties>
</file>